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11" r:id="rId2"/>
  </p:sldMasterIdLst>
  <p:notesMasterIdLst>
    <p:notesMasterId r:id="rId37"/>
  </p:notesMasterIdLst>
  <p:handoutMasterIdLst>
    <p:handoutMasterId r:id="rId38"/>
  </p:handoutMasterIdLst>
  <p:sldIdLst>
    <p:sldId id="256" r:id="rId3"/>
    <p:sldId id="284" r:id="rId4"/>
    <p:sldId id="349" r:id="rId5"/>
    <p:sldId id="392" r:id="rId6"/>
    <p:sldId id="259" r:id="rId7"/>
    <p:sldId id="366" r:id="rId8"/>
    <p:sldId id="352" r:id="rId9"/>
    <p:sldId id="390" r:id="rId10"/>
    <p:sldId id="389" r:id="rId11"/>
    <p:sldId id="369" r:id="rId12"/>
    <p:sldId id="387" r:id="rId13"/>
    <p:sldId id="354" r:id="rId14"/>
    <p:sldId id="356" r:id="rId15"/>
    <p:sldId id="350" r:id="rId16"/>
    <p:sldId id="266" r:id="rId17"/>
    <p:sldId id="359" r:id="rId18"/>
    <p:sldId id="393" r:id="rId19"/>
    <p:sldId id="276" r:id="rId20"/>
    <p:sldId id="277" r:id="rId21"/>
    <p:sldId id="278" r:id="rId22"/>
    <p:sldId id="353" r:id="rId23"/>
    <p:sldId id="397" r:id="rId24"/>
    <p:sldId id="360" r:id="rId25"/>
    <p:sldId id="394" r:id="rId26"/>
    <p:sldId id="361" r:id="rId27"/>
    <p:sldId id="363" r:id="rId28"/>
    <p:sldId id="334" r:id="rId29"/>
    <p:sldId id="398" r:id="rId30"/>
    <p:sldId id="404" r:id="rId31"/>
    <p:sldId id="396" r:id="rId32"/>
    <p:sldId id="348" r:id="rId33"/>
    <p:sldId id="362" r:id="rId34"/>
    <p:sldId id="411" r:id="rId35"/>
    <p:sldId id="3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84E56C62-639B-4D2C-AF47-713BD74C55F3}">
          <p14:sldIdLst>
            <p14:sldId id="256"/>
          </p14:sldIdLst>
        </p14:section>
        <p14:section name="Conceitos iniciais" id="{CF26433E-2AB9-4BAF-A61E-09524F9DF420}">
          <p14:sldIdLst>
            <p14:sldId id="284"/>
            <p14:sldId id="349"/>
            <p14:sldId id="392"/>
            <p14:sldId id="259"/>
            <p14:sldId id="366"/>
            <p14:sldId id="352"/>
            <p14:sldId id="390"/>
            <p14:sldId id="389"/>
            <p14:sldId id="369"/>
            <p14:sldId id="387"/>
            <p14:sldId id="354"/>
            <p14:sldId id="356"/>
            <p14:sldId id="350"/>
            <p14:sldId id="266"/>
            <p14:sldId id="359"/>
            <p14:sldId id="393"/>
            <p14:sldId id="276"/>
            <p14:sldId id="277"/>
            <p14:sldId id="278"/>
            <p14:sldId id="353"/>
            <p14:sldId id="397"/>
            <p14:sldId id="360"/>
            <p14:sldId id="394"/>
            <p14:sldId id="361"/>
            <p14:sldId id="363"/>
            <p14:sldId id="334"/>
            <p14:sldId id="398"/>
            <p14:sldId id="404"/>
            <p14:sldId id="396"/>
            <p14:sldId id="348"/>
            <p14:sldId id="362"/>
            <p14:sldId id="411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2F2F2"/>
    <a:srgbClr val="1E1E1E"/>
    <a:srgbClr val="FFF6DD"/>
    <a:srgbClr val="FFD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63B7F9-2060-4E80-BB64-FCC5CA625869}" v="10" dt="2021-03-22T14:13:07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88103" autoAdjust="0"/>
  </p:normalViewPr>
  <p:slideViewPr>
    <p:cSldViewPr snapToGrid="0">
      <p:cViewPr varScale="1">
        <p:scale>
          <a:sx n="64" d="100"/>
          <a:sy n="64" d="100"/>
        </p:scale>
        <p:origin x="9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2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Sanches" userId="301bf0f768bc15fc" providerId="LiveId" clId="{C5F6997B-7072-445B-80DC-C33F66E629F1}"/>
    <pc:docChg chg="undo custSel addSld delSld modSld sldOrd modMainMaster addSection modSection">
      <pc:chgData name="Marco Sanches" userId="301bf0f768bc15fc" providerId="LiveId" clId="{C5F6997B-7072-445B-80DC-C33F66E629F1}" dt="2021-02-12T20:44:25.207" v="416" actId="1076"/>
      <pc:docMkLst>
        <pc:docMk/>
      </pc:docMkLst>
      <pc:sldChg chg="addSp delSp modSp mod">
        <pc:chgData name="Marco Sanches" userId="301bf0f768bc15fc" providerId="LiveId" clId="{C5F6997B-7072-445B-80DC-C33F66E629F1}" dt="2021-02-12T20:44:25.207" v="416" actId="1076"/>
        <pc:sldMkLst>
          <pc:docMk/>
          <pc:sldMk cId="784836333" sldId="256"/>
        </pc:sldMkLst>
        <pc:spChg chg="mod">
          <ac:chgData name="Marco Sanches" userId="301bf0f768bc15fc" providerId="LiveId" clId="{C5F6997B-7072-445B-80DC-C33F66E629F1}" dt="2021-02-12T20:44:25.207" v="416" actId="1076"/>
          <ac:spMkLst>
            <pc:docMk/>
            <pc:sldMk cId="784836333" sldId="256"/>
            <ac:spMk id="3" creationId="{00000000-0000-0000-0000-000000000000}"/>
          </ac:spMkLst>
        </pc:spChg>
        <pc:spChg chg="del">
          <ac:chgData name="Marco Sanches" userId="301bf0f768bc15fc" providerId="LiveId" clId="{C5F6997B-7072-445B-80DC-C33F66E629F1}" dt="2021-02-10T21:48:26.844" v="1" actId="478"/>
          <ac:spMkLst>
            <pc:docMk/>
            <pc:sldMk cId="784836333" sldId="256"/>
            <ac:spMk id="4" creationId="{00000000-0000-0000-0000-000000000000}"/>
          </ac:spMkLst>
        </pc:spChg>
        <pc:spChg chg="del">
          <ac:chgData name="Marco Sanches" userId="301bf0f768bc15fc" providerId="LiveId" clId="{C5F6997B-7072-445B-80DC-C33F66E629F1}" dt="2021-02-10T21:48:28.620" v="2" actId="478"/>
          <ac:spMkLst>
            <pc:docMk/>
            <pc:sldMk cId="784836333" sldId="256"/>
            <ac:spMk id="5" creationId="{00000000-0000-0000-0000-000000000000}"/>
          </ac:spMkLst>
        </pc:spChg>
        <pc:spChg chg="add mod">
          <ac:chgData name="Marco Sanches" userId="301bf0f768bc15fc" providerId="LiveId" clId="{C5F6997B-7072-445B-80DC-C33F66E629F1}" dt="2021-02-10T21:48:29.573" v="3"/>
          <ac:spMkLst>
            <pc:docMk/>
            <pc:sldMk cId="784836333" sldId="256"/>
            <ac:spMk id="8" creationId="{42AB6692-E6DF-4141-9A4C-5BAA2550CE7D}"/>
          </ac:spMkLst>
        </pc:spChg>
        <pc:spChg chg="del">
          <ac:chgData name="Marco Sanches" userId="301bf0f768bc15fc" providerId="LiveId" clId="{C5F6997B-7072-445B-80DC-C33F66E629F1}" dt="2021-02-10T21:48:24.396" v="0" actId="478"/>
          <ac:spMkLst>
            <pc:docMk/>
            <pc:sldMk cId="784836333" sldId="256"/>
            <ac:spMk id="9" creationId="{AB6FA4BE-A19D-42B7-8D06-CF6AF16E9D01}"/>
          </ac:spMkLst>
        </pc:spChg>
        <pc:spChg chg="add mod">
          <ac:chgData name="Marco Sanches" userId="301bf0f768bc15fc" providerId="LiveId" clId="{C5F6997B-7072-445B-80DC-C33F66E629F1}" dt="2021-02-10T21:48:36.135" v="5" actId="20577"/>
          <ac:spMkLst>
            <pc:docMk/>
            <pc:sldMk cId="784836333" sldId="256"/>
            <ac:spMk id="10" creationId="{E6F0ABAB-BDC1-4544-B821-2B85772648D8}"/>
          </ac:spMkLst>
        </pc:spChg>
        <pc:spChg chg="add mod">
          <ac:chgData name="Marco Sanches" userId="301bf0f768bc15fc" providerId="LiveId" clId="{C5F6997B-7072-445B-80DC-C33F66E629F1}" dt="2021-02-10T21:48:29.573" v="3"/>
          <ac:spMkLst>
            <pc:docMk/>
            <pc:sldMk cId="784836333" sldId="256"/>
            <ac:spMk id="11" creationId="{4F01ADFC-53CC-4AED-ABA0-DE961994C1F0}"/>
          </ac:spMkLst>
        </pc:spChg>
      </pc:sldChg>
      <pc:sldChg chg="addSp delSp modSp mod chgLayout">
        <pc:chgData name="Marco Sanches" userId="301bf0f768bc15fc" providerId="LiveId" clId="{C5F6997B-7072-445B-80DC-C33F66E629F1}" dt="2021-02-10T22:00:24.047" v="126" actId="179"/>
        <pc:sldMkLst>
          <pc:docMk/>
          <pc:sldMk cId="0" sldId="259"/>
        </pc:sldMkLst>
        <pc:spChg chg="add del mod">
          <ac:chgData name="Marco Sanches" userId="301bf0f768bc15fc" providerId="LiveId" clId="{C5F6997B-7072-445B-80DC-C33F66E629F1}" dt="2021-02-10T21:59:14.282" v="123" actId="6264"/>
          <ac:spMkLst>
            <pc:docMk/>
            <pc:sldMk cId="0" sldId="259"/>
            <ac:spMk id="2" creationId="{583D1FFF-8E5B-49F0-BFC1-F55B86B76E89}"/>
          </ac:spMkLst>
        </pc:spChg>
        <pc:spChg chg="add del mod">
          <ac:chgData name="Marco Sanches" userId="301bf0f768bc15fc" providerId="LiveId" clId="{C5F6997B-7072-445B-80DC-C33F66E629F1}" dt="2021-02-10T21:59:14.282" v="123" actId="6264"/>
          <ac:spMkLst>
            <pc:docMk/>
            <pc:sldMk cId="0" sldId="259"/>
            <ac:spMk id="3" creationId="{1E1FDE05-7540-483B-A739-499C27B30362}"/>
          </ac:spMkLst>
        </pc:spChg>
        <pc:spChg chg="mod ord">
          <ac:chgData name="Marco Sanches" userId="301bf0f768bc15fc" providerId="LiveId" clId="{C5F6997B-7072-445B-80DC-C33F66E629F1}" dt="2021-02-10T21:59:14.282" v="123" actId="6264"/>
          <ac:spMkLst>
            <pc:docMk/>
            <pc:sldMk cId="0" sldId="259"/>
            <ac:spMk id="9218" creationId="{00000000-0000-0000-0000-000000000000}"/>
          </ac:spMkLst>
        </pc:spChg>
        <pc:spChg chg="mod ord">
          <ac:chgData name="Marco Sanches" userId="301bf0f768bc15fc" providerId="LiveId" clId="{C5F6997B-7072-445B-80DC-C33F66E629F1}" dt="2021-02-10T22:00:24.047" v="126" actId="179"/>
          <ac:spMkLst>
            <pc:docMk/>
            <pc:sldMk cId="0" sldId="259"/>
            <ac:spMk id="9219" creationId="{00000000-0000-0000-0000-000000000000}"/>
          </ac:spMkLst>
        </pc:spChg>
      </pc:sldChg>
      <pc:sldChg chg="addSp delSp modSp mod delAnim">
        <pc:chgData name="Marco Sanches" userId="301bf0f768bc15fc" providerId="LiveId" clId="{C5F6997B-7072-445B-80DC-C33F66E629F1}" dt="2021-02-12T18:54:19.441" v="402" actId="1076"/>
        <pc:sldMkLst>
          <pc:docMk/>
          <pc:sldMk cId="0" sldId="266"/>
        </pc:sldMkLst>
        <pc:spChg chg="mod">
          <ac:chgData name="Marco Sanches" userId="301bf0f768bc15fc" providerId="LiveId" clId="{C5F6997B-7072-445B-80DC-C33F66E629F1}" dt="2021-02-12T15:33:49.674" v="338" actId="6549"/>
          <ac:spMkLst>
            <pc:docMk/>
            <pc:sldMk cId="0" sldId="266"/>
            <ac:spMk id="10" creationId="{DFEEF799-06E4-4F1A-8266-D53E25F89839}"/>
          </ac:spMkLst>
        </pc:spChg>
        <pc:picChg chg="add del mod">
          <ac:chgData name="Marco Sanches" userId="301bf0f768bc15fc" providerId="LiveId" clId="{C5F6997B-7072-445B-80DC-C33F66E629F1}" dt="2021-02-12T15:33:42.368" v="334" actId="478"/>
          <ac:picMkLst>
            <pc:docMk/>
            <pc:sldMk cId="0" sldId="266"/>
            <ac:picMk id="4" creationId="{0567D9F3-259E-4BFD-8346-A61DC36CC529}"/>
          </ac:picMkLst>
        </pc:picChg>
        <pc:picChg chg="del mod">
          <ac:chgData name="Marco Sanches" userId="301bf0f768bc15fc" providerId="LiveId" clId="{C5F6997B-7072-445B-80DC-C33F66E629F1}" dt="2021-02-12T15:27:46.981" v="276" actId="478"/>
          <ac:picMkLst>
            <pc:docMk/>
            <pc:sldMk cId="0" sldId="266"/>
            <ac:picMk id="5" creationId="{D1842372-A18D-43C0-8958-9477866FD5CE}"/>
          </ac:picMkLst>
        </pc:picChg>
        <pc:picChg chg="add mod ord">
          <ac:chgData name="Marco Sanches" userId="301bf0f768bc15fc" providerId="LiveId" clId="{C5F6997B-7072-445B-80DC-C33F66E629F1}" dt="2021-02-12T15:33:58.273" v="339" actId="167"/>
          <ac:picMkLst>
            <pc:docMk/>
            <pc:sldMk cId="0" sldId="266"/>
            <ac:picMk id="7" creationId="{175E358D-DFAC-4BBA-B0A4-46F83D7873B3}"/>
          </ac:picMkLst>
        </pc:picChg>
        <pc:picChg chg="add mod">
          <ac:chgData name="Marco Sanches" userId="301bf0f768bc15fc" providerId="LiveId" clId="{C5F6997B-7072-445B-80DC-C33F66E629F1}" dt="2021-02-12T18:54:19.441" v="402" actId="1076"/>
          <ac:picMkLst>
            <pc:docMk/>
            <pc:sldMk cId="0" sldId="266"/>
            <ac:picMk id="18" creationId="{2C3CAD66-671F-49C2-BEFA-266B0822F09E}"/>
          </ac:picMkLst>
        </pc:picChg>
      </pc:sldChg>
      <pc:sldChg chg="modSp mod">
        <pc:chgData name="Marco Sanches" userId="301bf0f768bc15fc" providerId="LiveId" clId="{C5F6997B-7072-445B-80DC-C33F66E629F1}" dt="2021-02-10T21:50:25.160" v="36" actId="27636"/>
        <pc:sldMkLst>
          <pc:docMk/>
          <pc:sldMk cId="0" sldId="275"/>
        </pc:sldMkLst>
        <pc:spChg chg="mod">
          <ac:chgData name="Marco Sanches" userId="301bf0f768bc15fc" providerId="LiveId" clId="{C5F6997B-7072-445B-80DC-C33F66E629F1}" dt="2021-02-10T21:50:25.160" v="36" actId="27636"/>
          <ac:spMkLst>
            <pc:docMk/>
            <pc:sldMk cId="0" sldId="275"/>
            <ac:spMk id="25603" creationId="{00000000-0000-0000-0000-000000000000}"/>
          </ac:spMkLst>
        </pc:spChg>
      </pc:sldChg>
      <pc:sldChg chg="addSp delSp modSp mod">
        <pc:chgData name="Marco Sanches" userId="301bf0f768bc15fc" providerId="LiveId" clId="{C5F6997B-7072-445B-80DC-C33F66E629F1}" dt="2021-02-12T18:40:01.500" v="373" actId="1076"/>
        <pc:sldMkLst>
          <pc:docMk/>
          <pc:sldMk cId="0" sldId="276"/>
        </pc:sldMkLst>
        <pc:spChg chg="add del">
          <ac:chgData name="Marco Sanches" userId="301bf0f768bc15fc" providerId="LiveId" clId="{C5F6997B-7072-445B-80DC-C33F66E629F1}" dt="2021-02-12T18:39:24.469" v="367" actId="478"/>
          <ac:spMkLst>
            <pc:docMk/>
            <pc:sldMk cId="0" sldId="276"/>
            <ac:spMk id="2" creationId="{2DC8F514-1038-4BBF-B261-802A067BB121}"/>
          </ac:spMkLst>
        </pc:spChg>
        <pc:spChg chg="add del">
          <ac:chgData name="Marco Sanches" userId="301bf0f768bc15fc" providerId="LiveId" clId="{C5F6997B-7072-445B-80DC-C33F66E629F1}" dt="2021-02-12T18:39:36.975" v="369"/>
          <ac:spMkLst>
            <pc:docMk/>
            <pc:sldMk cId="0" sldId="276"/>
            <ac:spMk id="3" creationId="{9E692F98-E946-461C-978D-7006478475C6}"/>
          </ac:spMkLst>
        </pc:spChg>
        <pc:spChg chg="mod">
          <ac:chgData name="Marco Sanches" userId="301bf0f768bc15fc" providerId="LiveId" clId="{C5F6997B-7072-445B-80DC-C33F66E629F1}" dt="2021-02-10T21:50:25.171" v="37" actId="27636"/>
          <ac:spMkLst>
            <pc:docMk/>
            <pc:sldMk cId="0" sldId="276"/>
            <ac:spMk id="26627" creationId="{00000000-0000-0000-0000-000000000000}"/>
          </ac:spMkLst>
        </pc:spChg>
        <pc:picChg chg="add del mod">
          <ac:chgData name="Marco Sanches" userId="301bf0f768bc15fc" providerId="LiveId" clId="{C5F6997B-7072-445B-80DC-C33F66E629F1}" dt="2021-02-12T18:39:20.879" v="365" actId="478"/>
          <ac:picMkLst>
            <pc:docMk/>
            <pc:sldMk cId="0" sldId="276"/>
            <ac:picMk id="4" creationId="{116FA5CF-0854-4055-831A-AD3150714A6F}"/>
          </ac:picMkLst>
        </pc:picChg>
        <pc:picChg chg="add mod">
          <ac:chgData name="Marco Sanches" userId="301bf0f768bc15fc" providerId="LiveId" clId="{C5F6997B-7072-445B-80DC-C33F66E629F1}" dt="2021-02-12T18:40:01.500" v="373" actId="1076"/>
          <ac:picMkLst>
            <pc:docMk/>
            <pc:sldMk cId="0" sldId="276"/>
            <ac:picMk id="6" creationId="{E6388A82-32CE-4868-BD81-BD4B719B9AF7}"/>
          </ac:picMkLst>
        </pc:picChg>
      </pc:sldChg>
      <pc:sldChg chg="addSp modSp mod">
        <pc:chgData name="Marco Sanches" userId="301bf0f768bc15fc" providerId="LiveId" clId="{C5F6997B-7072-445B-80DC-C33F66E629F1}" dt="2021-02-12T18:40:28.388" v="379" actId="14100"/>
        <pc:sldMkLst>
          <pc:docMk/>
          <pc:sldMk cId="0" sldId="277"/>
        </pc:sldMkLst>
        <pc:spChg chg="mod">
          <ac:chgData name="Marco Sanches" userId="301bf0f768bc15fc" providerId="LiveId" clId="{C5F6997B-7072-445B-80DC-C33F66E629F1}" dt="2021-02-10T21:50:25.185" v="38" actId="27636"/>
          <ac:spMkLst>
            <pc:docMk/>
            <pc:sldMk cId="0" sldId="277"/>
            <ac:spMk id="27651" creationId="{00000000-0000-0000-0000-000000000000}"/>
          </ac:spMkLst>
        </pc:spChg>
        <pc:picChg chg="add mod">
          <ac:chgData name="Marco Sanches" userId="301bf0f768bc15fc" providerId="LiveId" clId="{C5F6997B-7072-445B-80DC-C33F66E629F1}" dt="2021-02-12T18:40:28.388" v="379" actId="14100"/>
          <ac:picMkLst>
            <pc:docMk/>
            <pc:sldMk cId="0" sldId="277"/>
            <ac:picMk id="2050" creationId="{2B1CF332-744C-4E54-88B0-A65019E7570C}"/>
          </ac:picMkLst>
        </pc:picChg>
      </pc:sldChg>
      <pc:sldChg chg="addSp modSp mod">
        <pc:chgData name="Marco Sanches" userId="301bf0f768bc15fc" providerId="LiveId" clId="{C5F6997B-7072-445B-80DC-C33F66E629F1}" dt="2021-02-12T18:40:49.412" v="381" actId="1076"/>
        <pc:sldMkLst>
          <pc:docMk/>
          <pc:sldMk cId="0" sldId="278"/>
        </pc:sldMkLst>
        <pc:spChg chg="mod">
          <ac:chgData name="Marco Sanches" userId="301bf0f768bc15fc" providerId="LiveId" clId="{C5F6997B-7072-445B-80DC-C33F66E629F1}" dt="2021-02-12T18:06:38.810" v="358" actId="20577"/>
          <ac:spMkLst>
            <pc:docMk/>
            <pc:sldMk cId="0" sldId="278"/>
            <ac:spMk id="9" creationId="{FCFB710C-835C-48F6-A1F0-28F0ACE6A83D}"/>
          </ac:spMkLst>
        </pc:spChg>
        <pc:spChg chg="mod">
          <ac:chgData name="Marco Sanches" userId="301bf0f768bc15fc" providerId="LiveId" clId="{C5F6997B-7072-445B-80DC-C33F66E629F1}" dt="2021-02-12T18:06:32.509" v="355" actId="20577"/>
          <ac:spMkLst>
            <pc:docMk/>
            <pc:sldMk cId="0" sldId="278"/>
            <ac:spMk id="28674" creationId="{00000000-0000-0000-0000-000000000000}"/>
          </ac:spMkLst>
        </pc:spChg>
        <pc:picChg chg="add mod">
          <ac:chgData name="Marco Sanches" userId="301bf0f768bc15fc" providerId="LiveId" clId="{C5F6997B-7072-445B-80DC-C33F66E629F1}" dt="2021-02-12T18:40:49.412" v="381" actId="1076"/>
          <ac:picMkLst>
            <pc:docMk/>
            <pc:sldMk cId="0" sldId="278"/>
            <ac:picMk id="3074" creationId="{7D1ACF7C-9F6C-46D9-BBC9-3C59D1CD6B38}"/>
          </ac:picMkLst>
        </pc:picChg>
      </pc:sldChg>
      <pc:sldChg chg="addSp delSp modSp mod chgLayout">
        <pc:chgData name="Marco Sanches" userId="301bf0f768bc15fc" providerId="LiveId" clId="{C5F6997B-7072-445B-80DC-C33F66E629F1}" dt="2021-02-10T21:52:50.344" v="64" actId="14100"/>
        <pc:sldMkLst>
          <pc:docMk/>
          <pc:sldMk cId="0" sldId="284"/>
        </pc:sldMkLst>
        <pc:spChg chg="add del mod">
          <ac:chgData name="Marco Sanches" userId="301bf0f768bc15fc" providerId="LiveId" clId="{C5F6997B-7072-445B-80DC-C33F66E629F1}" dt="2021-02-10T21:49:39.645" v="17" actId="6264"/>
          <ac:spMkLst>
            <pc:docMk/>
            <pc:sldMk cId="0" sldId="284"/>
            <ac:spMk id="2" creationId="{8FD480B8-80A7-4C91-8316-2FF876BE196B}"/>
          </ac:spMkLst>
        </pc:spChg>
        <pc:spChg chg="add del mod">
          <ac:chgData name="Marco Sanches" userId="301bf0f768bc15fc" providerId="LiveId" clId="{C5F6997B-7072-445B-80DC-C33F66E629F1}" dt="2021-02-10T21:49:39.645" v="17" actId="6264"/>
          <ac:spMkLst>
            <pc:docMk/>
            <pc:sldMk cId="0" sldId="284"/>
            <ac:spMk id="3" creationId="{9C995980-C3F7-485A-A13B-D73AC3C38598}"/>
          </ac:spMkLst>
        </pc:spChg>
        <pc:spChg chg="add del mod">
          <ac:chgData name="Marco Sanches" userId="301bf0f768bc15fc" providerId="LiveId" clId="{C5F6997B-7072-445B-80DC-C33F66E629F1}" dt="2021-02-10T21:51:03.635" v="43" actId="6264"/>
          <ac:spMkLst>
            <pc:docMk/>
            <pc:sldMk cId="0" sldId="284"/>
            <ac:spMk id="4" creationId="{D1BA40F7-33F8-44C6-8032-14416BA5A09C}"/>
          </ac:spMkLst>
        </pc:spChg>
        <pc:spChg chg="add del mod">
          <ac:chgData name="Marco Sanches" userId="301bf0f768bc15fc" providerId="LiveId" clId="{C5F6997B-7072-445B-80DC-C33F66E629F1}" dt="2021-02-10T21:51:03.635" v="43" actId="6264"/>
          <ac:spMkLst>
            <pc:docMk/>
            <pc:sldMk cId="0" sldId="284"/>
            <ac:spMk id="5" creationId="{D7AD45D9-57EC-46BC-9F47-686EA1D76718}"/>
          </ac:spMkLst>
        </pc:spChg>
        <pc:spChg chg="add mod">
          <ac:chgData name="Marco Sanches" userId="301bf0f768bc15fc" providerId="LiveId" clId="{C5F6997B-7072-445B-80DC-C33F66E629F1}" dt="2021-02-10T21:52:50.344" v="64" actId="14100"/>
          <ac:spMkLst>
            <pc:docMk/>
            <pc:sldMk cId="0" sldId="284"/>
            <ac:spMk id="7" creationId="{0F19A003-580B-4E44-A4B5-019E1480517D}"/>
          </ac:spMkLst>
        </pc:spChg>
        <pc:spChg chg="mod ord">
          <ac:chgData name="Marco Sanches" userId="301bf0f768bc15fc" providerId="LiveId" clId="{C5F6997B-7072-445B-80DC-C33F66E629F1}" dt="2021-02-10T21:51:03.635" v="43" actId="6264"/>
          <ac:spMkLst>
            <pc:docMk/>
            <pc:sldMk cId="0" sldId="284"/>
            <ac:spMk id="5122" creationId="{00000000-0000-0000-0000-000000000000}"/>
          </ac:spMkLst>
        </pc:spChg>
        <pc:spChg chg="del mod ord">
          <ac:chgData name="Marco Sanches" userId="301bf0f768bc15fc" providerId="LiveId" clId="{C5F6997B-7072-445B-80DC-C33F66E629F1}" dt="2021-02-10T21:51:27.281" v="46" actId="478"/>
          <ac:spMkLst>
            <pc:docMk/>
            <pc:sldMk cId="0" sldId="284"/>
            <ac:spMk id="5123" creationId="{00000000-0000-0000-0000-000000000000}"/>
          </ac:spMkLst>
        </pc:spChg>
      </pc:sldChg>
      <pc:sldChg chg="addSp delSp modSp mod">
        <pc:chgData name="Marco Sanches" userId="301bf0f768bc15fc" providerId="LiveId" clId="{C5F6997B-7072-445B-80DC-C33F66E629F1}" dt="2021-02-12T15:33:15.747" v="333" actId="14100"/>
        <pc:sldMkLst>
          <pc:docMk/>
          <pc:sldMk cId="2459544469" sldId="334"/>
        </pc:sldMkLst>
        <pc:spChg chg="mod">
          <ac:chgData name="Marco Sanches" userId="301bf0f768bc15fc" providerId="LiveId" clId="{C5F6997B-7072-445B-80DC-C33F66E629F1}" dt="2021-02-12T15:32:54.241" v="329" actId="20577"/>
          <ac:spMkLst>
            <pc:docMk/>
            <pc:sldMk cId="2459544469" sldId="334"/>
            <ac:spMk id="7171" creationId="{00000000-0000-0000-0000-000000000000}"/>
          </ac:spMkLst>
        </pc:spChg>
        <pc:picChg chg="add mod">
          <ac:chgData name="Marco Sanches" userId="301bf0f768bc15fc" providerId="LiveId" clId="{C5F6997B-7072-445B-80DC-C33F66E629F1}" dt="2021-02-12T15:33:15.747" v="333" actId="14100"/>
          <ac:picMkLst>
            <pc:docMk/>
            <pc:sldMk cId="2459544469" sldId="334"/>
            <ac:picMk id="3" creationId="{45CF0414-2F6D-44A3-A862-28F12814FD65}"/>
          </ac:picMkLst>
        </pc:picChg>
        <pc:picChg chg="del mod">
          <ac:chgData name="Marco Sanches" userId="301bf0f768bc15fc" providerId="LiveId" clId="{C5F6997B-7072-445B-80DC-C33F66E629F1}" dt="2021-02-12T15:33:10.317" v="330" actId="478"/>
          <ac:picMkLst>
            <pc:docMk/>
            <pc:sldMk cId="2459544469" sldId="334"/>
            <ac:picMk id="5" creationId="{4F06DD65-3A24-42EB-9F69-09466868C5D9}"/>
          </ac:picMkLst>
        </pc:picChg>
      </pc:sldChg>
      <pc:sldChg chg="modSp mod">
        <pc:chgData name="Marco Sanches" userId="301bf0f768bc15fc" providerId="LiveId" clId="{C5F6997B-7072-445B-80DC-C33F66E629F1}" dt="2021-02-10T21:50:09.250" v="29" actId="27636"/>
        <pc:sldMkLst>
          <pc:docMk/>
          <pc:sldMk cId="0" sldId="337"/>
        </pc:sldMkLst>
        <pc:spChg chg="mod">
          <ac:chgData name="Marco Sanches" userId="301bf0f768bc15fc" providerId="LiveId" clId="{C5F6997B-7072-445B-80DC-C33F66E629F1}" dt="2021-02-10T21:50:09.250" v="29" actId="27636"/>
          <ac:spMkLst>
            <pc:docMk/>
            <pc:sldMk cId="0" sldId="337"/>
            <ac:spMk id="32770" creationId="{5D91D94C-6829-4604-B2F9-2C69CF0D6A77}"/>
          </ac:spMkLst>
        </pc:spChg>
      </pc:sldChg>
      <pc:sldChg chg="modSp mod">
        <pc:chgData name="Marco Sanches" userId="301bf0f768bc15fc" providerId="LiveId" clId="{C5F6997B-7072-445B-80DC-C33F66E629F1}" dt="2021-02-10T21:50:09.253" v="30" actId="27636"/>
        <pc:sldMkLst>
          <pc:docMk/>
          <pc:sldMk cId="0" sldId="338"/>
        </pc:sldMkLst>
        <pc:spChg chg="mod">
          <ac:chgData name="Marco Sanches" userId="301bf0f768bc15fc" providerId="LiveId" clId="{C5F6997B-7072-445B-80DC-C33F66E629F1}" dt="2021-02-10T21:50:09.253" v="30" actId="27636"/>
          <ac:spMkLst>
            <pc:docMk/>
            <pc:sldMk cId="0" sldId="338"/>
            <ac:spMk id="33794" creationId="{7B56B986-9CF7-451F-ABE4-D1D5AC8FD2A8}"/>
          </ac:spMkLst>
        </pc:spChg>
      </pc:sldChg>
      <pc:sldChg chg="modSp mod">
        <pc:chgData name="Marco Sanches" userId="301bf0f768bc15fc" providerId="LiveId" clId="{C5F6997B-7072-445B-80DC-C33F66E629F1}" dt="2021-02-12T15:34:11.685" v="340" actId="1076"/>
        <pc:sldMkLst>
          <pc:docMk/>
          <pc:sldMk cId="1846540573" sldId="348"/>
        </pc:sldMkLst>
        <pc:spChg chg="mod">
          <ac:chgData name="Marco Sanches" userId="301bf0f768bc15fc" providerId="LiveId" clId="{C5F6997B-7072-445B-80DC-C33F66E629F1}" dt="2021-02-10T21:50:25.220" v="40" actId="27636"/>
          <ac:spMkLst>
            <pc:docMk/>
            <pc:sldMk cId="1846540573" sldId="348"/>
            <ac:spMk id="21507" creationId="{00000000-0000-0000-0000-000000000000}"/>
          </ac:spMkLst>
        </pc:spChg>
        <pc:picChg chg="mod">
          <ac:chgData name="Marco Sanches" userId="301bf0f768bc15fc" providerId="LiveId" clId="{C5F6997B-7072-445B-80DC-C33F66E629F1}" dt="2021-02-12T15:34:11.685" v="340" actId="1076"/>
          <ac:picMkLst>
            <pc:docMk/>
            <pc:sldMk cId="1846540573" sldId="348"/>
            <ac:picMk id="7" creationId="{CBD116AC-DA09-4049-B593-5D0F58406569}"/>
          </ac:picMkLst>
        </pc:picChg>
      </pc:sldChg>
      <pc:sldChg chg="addSp delSp modSp mod chgLayout">
        <pc:chgData name="Marco Sanches" userId="301bf0f768bc15fc" providerId="LiveId" clId="{C5F6997B-7072-445B-80DC-C33F66E629F1}" dt="2021-02-12T15:23:49.937" v="265" actId="948"/>
        <pc:sldMkLst>
          <pc:docMk/>
          <pc:sldMk cId="1576893356" sldId="349"/>
        </pc:sldMkLst>
        <pc:spChg chg="add del mod">
          <ac:chgData name="Marco Sanches" userId="301bf0f768bc15fc" providerId="LiveId" clId="{C5F6997B-7072-445B-80DC-C33F66E629F1}" dt="2021-02-10T21:52:58.552" v="66" actId="6264"/>
          <ac:spMkLst>
            <pc:docMk/>
            <pc:sldMk cId="1576893356" sldId="349"/>
            <ac:spMk id="2" creationId="{5F1E103E-D11D-4714-83BD-61D1DAD7B49D}"/>
          </ac:spMkLst>
        </pc:spChg>
        <pc:spChg chg="add del mod">
          <ac:chgData name="Marco Sanches" userId="301bf0f768bc15fc" providerId="LiveId" clId="{C5F6997B-7072-445B-80DC-C33F66E629F1}" dt="2021-02-10T21:52:58.552" v="66" actId="6264"/>
          <ac:spMkLst>
            <pc:docMk/>
            <pc:sldMk cId="1576893356" sldId="349"/>
            <ac:spMk id="3" creationId="{A45C0A18-151A-476C-84D7-05169484F803}"/>
          </ac:spMkLst>
        </pc:spChg>
        <pc:spChg chg="add del mod">
          <ac:chgData name="Marco Sanches" userId="301bf0f768bc15fc" providerId="LiveId" clId="{C5F6997B-7072-445B-80DC-C33F66E629F1}" dt="2021-02-10T21:53:06.511" v="68" actId="6264"/>
          <ac:spMkLst>
            <pc:docMk/>
            <pc:sldMk cId="1576893356" sldId="349"/>
            <ac:spMk id="4" creationId="{E90C69DC-68D8-4181-A959-072F1FB72EC3}"/>
          </ac:spMkLst>
        </pc:spChg>
        <pc:spChg chg="add del mod">
          <ac:chgData name="Marco Sanches" userId="301bf0f768bc15fc" providerId="LiveId" clId="{C5F6997B-7072-445B-80DC-C33F66E629F1}" dt="2021-02-10T21:53:06.511" v="68" actId="6264"/>
          <ac:spMkLst>
            <pc:docMk/>
            <pc:sldMk cId="1576893356" sldId="349"/>
            <ac:spMk id="5" creationId="{1B5F1E6C-6A24-4BC2-AD5A-6874D7817511}"/>
          </ac:spMkLst>
        </pc:spChg>
        <pc:spChg chg="mod ord">
          <ac:chgData name="Marco Sanches" userId="301bf0f768bc15fc" providerId="LiveId" clId="{C5F6997B-7072-445B-80DC-C33F66E629F1}" dt="2021-02-10T21:53:06.511" v="68" actId="6264"/>
          <ac:spMkLst>
            <pc:docMk/>
            <pc:sldMk cId="1576893356" sldId="349"/>
            <ac:spMk id="8194" creationId="{00000000-0000-0000-0000-000000000000}"/>
          </ac:spMkLst>
        </pc:spChg>
        <pc:spChg chg="mod ord">
          <ac:chgData name="Marco Sanches" userId="301bf0f768bc15fc" providerId="LiveId" clId="{C5F6997B-7072-445B-80DC-C33F66E629F1}" dt="2021-02-12T15:23:49.937" v="265" actId="948"/>
          <ac:spMkLst>
            <pc:docMk/>
            <pc:sldMk cId="1576893356" sldId="349"/>
            <ac:spMk id="8195" creationId="{00000000-0000-0000-0000-000000000000}"/>
          </ac:spMkLst>
        </pc:spChg>
      </pc:sldChg>
      <pc:sldChg chg="addSp delSp modSp mod chgLayout">
        <pc:chgData name="Marco Sanches" userId="301bf0f768bc15fc" providerId="LiveId" clId="{C5F6997B-7072-445B-80DC-C33F66E629F1}" dt="2021-02-12T15:26:21.980" v="273" actId="14100"/>
        <pc:sldMkLst>
          <pc:docMk/>
          <pc:sldMk cId="3155539972" sldId="350"/>
        </pc:sldMkLst>
        <pc:spChg chg="add del mod">
          <ac:chgData name="Marco Sanches" userId="301bf0f768bc15fc" providerId="LiveId" clId="{C5F6997B-7072-445B-80DC-C33F66E629F1}" dt="2021-02-10T22:50:49.766" v="257" actId="6264"/>
          <ac:spMkLst>
            <pc:docMk/>
            <pc:sldMk cId="3155539972" sldId="350"/>
            <ac:spMk id="2" creationId="{237D2F97-231F-4430-9DBA-45BDA01B4607}"/>
          </ac:spMkLst>
        </pc:spChg>
        <pc:spChg chg="add del mod">
          <ac:chgData name="Marco Sanches" userId="301bf0f768bc15fc" providerId="LiveId" clId="{C5F6997B-7072-445B-80DC-C33F66E629F1}" dt="2021-02-10T22:50:49.766" v="257" actId="6264"/>
          <ac:spMkLst>
            <pc:docMk/>
            <pc:sldMk cId="3155539972" sldId="350"/>
            <ac:spMk id="3" creationId="{4EE80399-EC0E-4A17-8900-19CBA87829B8}"/>
          </ac:spMkLst>
        </pc:spChg>
        <pc:spChg chg="mod ord">
          <ac:chgData name="Marco Sanches" userId="301bf0f768bc15fc" providerId="LiveId" clId="{C5F6997B-7072-445B-80DC-C33F66E629F1}" dt="2021-02-10T22:51:27.578" v="260" actId="700"/>
          <ac:spMkLst>
            <pc:docMk/>
            <pc:sldMk cId="3155539972" sldId="350"/>
            <ac:spMk id="14338" creationId="{00000000-0000-0000-0000-000000000000}"/>
          </ac:spMkLst>
        </pc:spChg>
        <pc:spChg chg="mod ord">
          <ac:chgData name="Marco Sanches" userId="301bf0f768bc15fc" providerId="LiveId" clId="{C5F6997B-7072-445B-80DC-C33F66E629F1}" dt="2021-02-12T15:26:21.980" v="273" actId="14100"/>
          <ac:spMkLst>
            <pc:docMk/>
            <pc:sldMk cId="3155539972" sldId="350"/>
            <ac:spMk id="14339" creationId="{00000000-0000-0000-0000-000000000000}"/>
          </ac:spMkLst>
        </pc:spChg>
      </pc:sldChg>
      <pc:sldChg chg="addSp delSp modSp mod chgLayout">
        <pc:chgData name="Marco Sanches" userId="301bf0f768bc15fc" providerId="LiveId" clId="{C5F6997B-7072-445B-80DC-C33F66E629F1}" dt="2021-02-10T22:13:00.475" v="220" actId="20577"/>
        <pc:sldMkLst>
          <pc:docMk/>
          <pc:sldMk cId="3445568418" sldId="352"/>
        </pc:sldMkLst>
        <pc:spChg chg="add del mod">
          <ac:chgData name="Marco Sanches" userId="301bf0f768bc15fc" providerId="LiveId" clId="{C5F6997B-7072-445B-80DC-C33F66E629F1}" dt="2021-02-10T21:59:24.881" v="125" actId="6264"/>
          <ac:spMkLst>
            <pc:docMk/>
            <pc:sldMk cId="3445568418" sldId="352"/>
            <ac:spMk id="2" creationId="{0A10C44B-3148-42D4-B2FD-591BC20797EA}"/>
          </ac:spMkLst>
        </pc:spChg>
        <pc:spChg chg="add del mod">
          <ac:chgData name="Marco Sanches" userId="301bf0f768bc15fc" providerId="LiveId" clId="{C5F6997B-7072-445B-80DC-C33F66E629F1}" dt="2021-02-10T21:59:24.881" v="125" actId="6264"/>
          <ac:spMkLst>
            <pc:docMk/>
            <pc:sldMk cId="3445568418" sldId="352"/>
            <ac:spMk id="3" creationId="{CB2E6554-D2ED-42CC-8471-B1308E4C25BA}"/>
          </ac:spMkLst>
        </pc:spChg>
        <pc:spChg chg="mod">
          <ac:chgData name="Marco Sanches" userId="301bf0f768bc15fc" providerId="LiveId" clId="{C5F6997B-7072-445B-80DC-C33F66E629F1}" dt="2021-02-10T22:10:19.134" v="174" actId="1076"/>
          <ac:spMkLst>
            <pc:docMk/>
            <pc:sldMk cId="3445568418" sldId="352"/>
            <ac:spMk id="18439" creationId="{00000000-0000-0000-0000-000000000000}"/>
          </ac:spMkLst>
        </pc:spChg>
        <pc:spChg chg="mod ord">
          <ac:chgData name="Marco Sanches" userId="301bf0f768bc15fc" providerId="LiveId" clId="{C5F6997B-7072-445B-80DC-C33F66E629F1}" dt="2021-02-10T22:13:00.475" v="220" actId="20577"/>
          <ac:spMkLst>
            <pc:docMk/>
            <pc:sldMk cId="3445568418" sldId="352"/>
            <ac:spMk id="24578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0:30.843" v="178" actId="1076"/>
          <ac:spMkLst>
            <pc:docMk/>
            <pc:sldMk cId="3445568418" sldId="352"/>
            <ac:spMk id="142343" creationId="{00000000-0000-0000-0000-000000000000}"/>
          </ac:spMkLst>
        </pc:spChg>
        <pc:spChg chg="del mod">
          <ac:chgData name="Marco Sanches" userId="301bf0f768bc15fc" providerId="LiveId" clId="{C5F6997B-7072-445B-80DC-C33F66E629F1}" dt="2021-02-10T22:10:25.335" v="176" actId="478"/>
          <ac:spMkLst>
            <pc:docMk/>
            <pc:sldMk cId="3445568418" sldId="352"/>
            <ac:spMk id="142344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2:08.638" v="212" actId="1076"/>
          <ac:spMkLst>
            <pc:docMk/>
            <pc:sldMk cId="3445568418" sldId="352"/>
            <ac:spMk id="142345" creationId="{00000000-0000-0000-0000-000000000000}"/>
          </ac:spMkLst>
        </pc:spChg>
        <pc:picChg chg="add mod">
          <ac:chgData name="Marco Sanches" userId="301bf0f768bc15fc" providerId="LiveId" clId="{C5F6997B-7072-445B-80DC-C33F66E629F1}" dt="2021-02-10T22:11:00.342" v="185" actId="688"/>
          <ac:picMkLst>
            <pc:docMk/>
            <pc:sldMk cId="3445568418" sldId="352"/>
            <ac:picMk id="5" creationId="{C8CF5D29-78AC-45BC-92AA-AA9F1F3725E5}"/>
          </ac:picMkLst>
        </pc:picChg>
        <pc:picChg chg="mod ord">
          <ac:chgData name="Marco Sanches" userId="301bf0f768bc15fc" providerId="LiveId" clId="{C5F6997B-7072-445B-80DC-C33F66E629F1}" dt="2021-02-10T22:10:27.854" v="177" actId="14100"/>
          <ac:picMkLst>
            <pc:docMk/>
            <pc:sldMk cId="3445568418" sldId="352"/>
            <ac:picMk id="18435" creationId="{00000000-0000-0000-0000-000000000000}"/>
          </ac:picMkLst>
        </pc:picChg>
      </pc:sldChg>
      <pc:sldChg chg="addSp delSp modSp mod modNotes">
        <pc:chgData name="Marco Sanches" userId="301bf0f768bc15fc" providerId="LiveId" clId="{C5F6997B-7072-445B-80DC-C33F66E629F1}" dt="2021-02-12T18:42:55.090" v="399" actId="1076"/>
        <pc:sldMkLst>
          <pc:docMk/>
          <pc:sldMk cId="1506512692" sldId="353"/>
        </pc:sldMkLst>
        <pc:picChg chg="add del mod">
          <ac:chgData name="Marco Sanches" userId="301bf0f768bc15fc" providerId="LiveId" clId="{C5F6997B-7072-445B-80DC-C33F66E629F1}" dt="2021-02-12T18:42:55.090" v="399" actId="1076"/>
          <ac:picMkLst>
            <pc:docMk/>
            <pc:sldMk cId="1506512692" sldId="353"/>
            <ac:picMk id="8" creationId="{1DE7ABEF-5330-402D-B5D3-FCBE3E7F0093}"/>
          </ac:picMkLst>
        </pc:picChg>
        <pc:picChg chg="add mod">
          <ac:chgData name="Marco Sanches" userId="301bf0f768bc15fc" providerId="LiveId" clId="{C5F6997B-7072-445B-80DC-C33F66E629F1}" dt="2021-02-12T18:42:49.643" v="396" actId="1076"/>
          <ac:picMkLst>
            <pc:docMk/>
            <pc:sldMk cId="1506512692" sldId="353"/>
            <ac:picMk id="9" creationId="{243626DE-EAF3-4947-8821-1B775BC4AB39}"/>
          </ac:picMkLst>
        </pc:picChg>
        <pc:picChg chg="add del mod">
          <ac:chgData name="Marco Sanches" userId="301bf0f768bc15fc" providerId="LiveId" clId="{C5F6997B-7072-445B-80DC-C33F66E629F1}" dt="2021-02-12T18:41:46.602" v="388"/>
          <ac:picMkLst>
            <pc:docMk/>
            <pc:sldMk cId="1506512692" sldId="353"/>
            <ac:picMk id="4098" creationId="{58A72BF6-D5AA-426C-A3A3-8C0D2992AC69}"/>
          </ac:picMkLst>
        </pc:picChg>
        <pc:picChg chg="add del mod">
          <ac:chgData name="Marco Sanches" userId="301bf0f768bc15fc" providerId="LiveId" clId="{C5F6997B-7072-445B-80DC-C33F66E629F1}" dt="2021-02-12T18:42:44.060" v="394" actId="478"/>
          <ac:picMkLst>
            <pc:docMk/>
            <pc:sldMk cId="1506512692" sldId="353"/>
            <ac:picMk id="4100" creationId="{B512B706-CD26-469B-8E5C-0BA14CFB4DA0}"/>
          </ac:picMkLst>
        </pc:picChg>
      </pc:sldChg>
      <pc:sldChg chg="addSp delSp modSp mod chgLayout">
        <pc:chgData name="Marco Sanches" userId="301bf0f768bc15fc" providerId="LiveId" clId="{C5F6997B-7072-445B-80DC-C33F66E629F1}" dt="2021-02-12T18:54:10.179" v="400"/>
        <pc:sldMkLst>
          <pc:docMk/>
          <pc:sldMk cId="1028426343" sldId="354"/>
        </pc:sldMkLst>
        <pc:spChg chg="add del mod">
          <ac:chgData name="Marco Sanches" userId="301bf0f768bc15fc" providerId="LiveId" clId="{C5F6997B-7072-445B-80DC-C33F66E629F1}" dt="2021-02-10T22:14:26.812" v="229" actId="6264"/>
          <ac:spMkLst>
            <pc:docMk/>
            <pc:sldMk cId="1028426343" sldId="354"/>
            <ac:spMk id="2" creationId="{3EA9DFA7-1B71-41C0-977B-FA986E9F2291}"/>
          </ac:spMkLst>
        </pc:spChg>
        <pc:spChg chg="add del mod ord">
          <ac:chgData name="Marco Sanches" userId="301bf0f768bc15fc" providerId="LiveId" clId="{C5F6997B-7072-445B-80DC-C33F66E629F1}" dt="2021-02-10T22:14:30.009" v="230" actId="478"/>
          <ac:spMkLst>
            <pc:docMk/>
            <pc:sldMk cId="1028426343" sldId="354"/>
            <ac:spMk id="3" creationId="{22FD6F59-8E33-4506-B740-1C52E556F799}"/>
          </ac:spMkLst>
        </pc:spChg>
        <pc:spChg chg="add del">
          <ac:chgData name="Marco Sanches" userId="301bf0f768bc15fc" providerId="LiveId" clId="{C5F6997B-7072-445B-80DC-C33F66E629F1}" dt="2021-02-10T22:17:58.555" v="244" actId="22"/>
          <ac:spMkLst>
            <pc:docMk/>
            <pc:sldMk cId="1028426343" sldId="354"/>
            <ac:spMk id="7" creationId="{3DB0D586-906C-4A38-B611-AD605761421D}"/>
          </ac:spMkLst>
        </pc:spChg>
        <pc:spChg chg="mod ord">
          <ac:chgData name="Marco Sanches" userId="301bf0f768bc15fc" providerId="LiveId" clId="{C5F6997B-7072-445B-80DC-C33F66E629F1}" dt="2021-02-10T22:14:26.812" v="229" actId="6264"/>
          <ac:spMkLst>
            <pc:docMk/>
            <pc:sldMk cId="1028426343" sldId="354"/>
            <ac:spMk id="12290" creationId="{00000000-0000-0000-0000-000000000000}"/>
          </ac:spMkLst>
        </pc:spChg>
        <pc:spChg chg="del mod">
          <ac:chgData name="Marco Sanches" userId="301bf0f768bc15fc" providerId="LiveId" clId="{C5F6997B-7072-445B-80DC-C33F66E629F1}" dt="2021-02-10T22:18:24.280" v="245" actId="478"/>
          <ac:spMkLst>
            <pc:docMk/>
            <pc:sldMk cId="1028426343" sldId="354"/>
            <ac:spMk id="12291" creationId="{00000000-0000-0000-0000-000000000000}"/>
          </ac:spMkLst>
        </pc:spChg>
        <pc:picChg chg="add mod">
          <ac:chgData name="Marco Sanches" userId="301bf0f768bc15fc" providerId="LiveId" clId="{C5F6997B-7072-445B-80DC-C33F66E629F1}" dt="2021-02-12T15:25:59.474" v="271" actId="14100"/>
          <ac:picMkLst>
            <pc:docMk/>
            <pc:sldMk cId="1028426343" sldId="354"/>
            <ac:picMk id="3" creationId="{571BAAB4-5821-4C0C-92C1-301A081F9502}"/>
          </ac:picMkLst>
        </pc:picChg>
        <pc:picChg chg="add mod">
          <ac:chgData name="Marco Sanches" userId="301bf0f768bc15fc" providerId="LiveId" clId="{C5F6997B-7072-445B-80DC-C33F66E629F1}" dt="2021-02-12T18:54:10.179" v="400"/>
          <ac:picMkLst>
            <pc:docMk/>
            <pc:sldMk cId="1028426343" sldId="354"/>
            <ac:picMk id="4" creationId="{30124088-64C1-4575-A7BD-A301FD24774A}"/>
          </ac:picMkLst>
        </pc:picChg>
        <pc:picChg chg="add del mod">
          <ac:chgData name="Marco Sanches" userId="301bf0f768bc15fc" providerId="LiveId" clId="{C5F6997B-7072-445B-80DC-C33F66E629F1}" dt="2021-02-12T15:25:54.480" v="268" actId="478"/>
          <ac:picMkLst>
            <pc:docMk/>
            <pc:sldMk cId="1028426343" sldId="354"/>
            <ac:picMk id="6" creationId="{3954FF72-8731-4F70-9FC5-6869EDF7E480}"/>
          </ac:picMkLst>
        </pc:picChg>
      </pc:sldChg>
      <pc:sldChg chg="addSp delSp modSp mod chgLayout">
        <pc:chgData name="Marco Sanches" userId="301bf0f768bc15fc" providerId="LiveId" clId="{C5F6997B-7072-445B-80DC-C33F66E629F1}" dt="2021-02-10T22:18:57.044" v="254" actId="1035"/>
        <pc:sldMkLst>
          <pc:docMk/>
          <pc:sldMk cId="1890488242" sldId="356"/>
        </pc:sldMkLst>
        <pc:spChg chg="mod ord">
          <ac:chgData name="Marco Sanches" userId="301bf0f768bc15fc" providerId="LiveId" clId="{C5F6997B-7072-445B-80DC-C33F66E629F1}" dt="2021-02-10T22:18:40.288" v="250" actId="6264"/>
          <ac:spMkLst>
            <pc:docMk/>
            <pc:sldMk cId="1890488242" sldId="356"/>
            <ac:spMk id="2" creationId="{00000000-0000-0000-0000-000000000000}"/>
          </ac:spMkLst>
        </pc:spChg>
        <pc:spChg chg="add del mod">
          <ac:chgData name="Marco Sanches" userId="301bf0f768bc15fc" providerId="LiveId" clId="{C5F6997B-7072-445B-80DC-C33F66E629F1}" dt="2021-02-10T22:18:40.288" v="250" actId="6264"/>
          <ac:spMkLst>
            <pc:docMk/>
            <pc:sldMk cId="1890488242" sldId="356"/>
            <ac:spMk id="3" creationId="{FD3A17A9-7C86-4842-ADB6-B0E172B730B3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4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7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9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12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13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17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18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19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20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21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22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48.811" v="251" actId="1076"/>
          <ac:spMkLst>
            <pc:docMk/>
            <pc:sldMk cId="1890488242" sldId="356"/>
            <ac:spMk id="23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57.044" v="254" actId="1035"/>
          <ac:spMkLst>
            <pc:docMk/>
            <pc:sldMk cId="1890488242" sldId="356"/>
            <ac:spMk id="24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57.044" v="254" actId="1035"/>
          <ac:spMkLst>
            <pc:docMk/>
            <pc:sldMk cId="1890488242" sldId="356"/>
            <ac:spMk id="25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57.044" v="254" actId="1035"/>
          <ac:spMkLst>
            <pc:docMk/>
            <pc:sldMk cId="1890488242" sldId="356"/>
            <ac:spMk id="28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57.044" v="254" actId="1035"/>
          <ac:spMkLst>
            <pc:docMk/>
            <pc:sldMk cId="1890488242" sldId="356"/>
            <ac:spMk id="30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57.044" v="254" actId="1035"/>
          <ac:spMkLst>
            <pc:docMk/>
            <pc:sldMk cId="1890488242" sldId="356"/>
            <ac:spMk id="39" creationId="{00000000-0000-0000-0000-000000000000}"/>
          </ac:spMkLst>
        </pc:spChg>
        <pc:spChg chg="mod">
          <ac:chgData name="Marco Sanches" userId="301bf0f768bc15fc" providerId="LiveId" clId="{C5F6997B-7072-445B-80DC-C33F66E629F1}" dt="2021-02-10T22:18:57.044" v="254" actId="1035"/>
          <ac:spMkLst>
            <pc:docMk/>
            <pc:sldMk cId="1890488242" sldId="356"/>
            <ac:spMk id="40" creationId="{00000000-0000-0000-0000-000000000000}"/>
          </ac:spMkLst>
        </pc:spChg>
        <pc:cxnChg chg="mod">
          <ac:chgData name="Marco Sanches" userId="301bf0f768bc15fc" providerId="LiveId" clId="{C5F6997B-7072-445B-80DC-C33F66E629F1}" dt="2021-02-10T22:18:57.044" v="254" actId="1035"/>
          <ac:cxnSpMkLst>
            <pc:docMk/>
            <pc:sldMk cId="1890488242" sldId="356"/>
            <ac:cxnSpMk id="27" creationId="{00000000-0000-0000-0000-000000000000}"/>
          </ac:cxnSpMkLst>
        </pc:cxnChg>
        <pc:cxnChg chg="mod">
          <ac:chgData name="Marco Sanches" userId="301bf0f768bc15fc" providerId="LiveId" clId="{C5F6997B-7072-445B-80DC-C33F66E629F1}" dt="2021-02-10T22:18:57.044" v="254" actId="1035"/>
          <ac:cxnSpMkLst>
            <pc:docMk/>
            <pc:sldMk cId="1890488242" sldId="356"/>
            <ac:cxnSpMk id="29" creationId="{00000000-0000-0000-0000-000000000000}"/>
          </ac:cxnSpMkLst>
        </pc:cxnChg>
        <pc:cxnChg chg="mod">
          <ac:chgData name="Marco Sanches" userId="301bf0f768bc15fc" providerId="LiveId" clId="{C5F6997B-7072-445B-80DC-C33F66E629F1}" dt="2021-02-10T22:18:57.044" v="254" actId="1035"/>
          <ac:cxnSpMkLst>
            <pc:docMk/>
            <pc:sldMk cId="1890488242" sldId="356"/>
            <ac:cxnSpMk id="32" creationId="{00000000-0000-0000-0000-000000000000}"/>
          </ac:cxnSpMkLst>
        </pc:cxnChg>
        <pc:cxnChg chg="mod">
          <ac:chgData name="Marco Sanches" userId="301bf0f768bc15fc" providerId="LiveId" clId="{C5F6997B-7072-445B-80DC-C33F66E629F1}" dt="2021-02-10T22:18:57.044" v="254" actId="1035"/>
          <ac:cxnSpMkLst>
            <pc:docMk/>
            <pc:sldMk cId="1890488242" sldId="356"/>
            <ac:cxnSpMk id="33" creationId="{00000000-0000-0000-0000-000000000000}"/>
          </ac:cxnSpMkLst>
        </pc:cxnChg>
        <pc:cxnChg chg="mod">
          <ac:chgData name="Marco Sanches" userId="301bf0f768bc15fc" providerId="LiveId" clId="{C5F6997B-7072-445B-80DC-C33F66E629F1}" dt="2021-02-10T22:18:57.044" v="254" actId="1035"/>
          <ac:cxnSpMkLst>
            <pc:docMk/>
            <pc:sldMk cId="1890488242" sldId="356"/>
            <ac:cxnSpMk id="34" creationId="{00000000-0000-0000-0000-000000000000}"/>
          </ac:cxnSpMkLst>
        </pc:cxnChg>
        <pc:cxnChg chg="mod">
          <ac:chgData name="Marco Sanches" userId="301bf0f768bc15fc" providerId="LiveId" clId="{C5F6997B-7072-445B-80DC-C33F66E629F1}" dt="2021-02-10T22:18:57.044" v="254" actId="1035"/>
          <ac:cxnSpMkLst>
            <pc:docMk/>
            <pc:sldMk cId="1890488242" sldId="356"/>
            <ac:cxnSpMk id="36" creationId="{00000000-0000-0000-0000-000000000000}"/>
          </ac:cxnSpMkLst>
        </pc:cxnChg>
      </pc:sldChg>
      <pc:sldChg chg="modSp add del mod ord">
        <pc:chgData name="Marco Sanches" userId="301bf0f768bc15fc" providerId="LiveId" clId="{C5F6997B-7072-445B-80DC-C33F66E629F1}" dt="2021-02-12T18:05:56.962" v="350" actId="47"/>
        <pc:sldMkLst>
          <pc:docMk/>
          <pc:sldMk cId="133805621" sldId="359"/>
        </pc:sldMkLst>
        <pc:spChg chg="mod">
          <ac:chgData name="Marco Sanches" userId="301bf0f768bc15fc" providerId="LiveId" clId="{C5F6997B-7072-445B-80DC-C33F66E629F1}" dt="2021-02-12T18:05:30.523" v="348" actId="6549"/>
          <ac:spMkLst>
            <pc:docMk/>
            <pc:sldMk cId="133805621" sldId="359"/>
            <ac:spMk id="26627" creationId="{00000000-0000-0000-0000-000000000000}"/>
          </ac:spMkLst>
        </pc:spChg>
      </pc:sldChg>
      <pc:sldChg chg="modSp mod">
        <pc:chgData name="Marco Sanches" userId="301bf0f768bc15fc" providerId="LiveId" clId="{C5F6997B-7072-445B-80DC-C33F66E629F1}" dt="2021-02-12T18:13:21.150" v="360" actId="1076"/>
        <pc:sldMkLst>
          <pc:docMk/>
          <pc:sldMk cId="2921744122" sldId="360"/>
        </pc:sldMkLst>
        <pc:spChg chg="mod">
          <ac:chgData name="Marco Sanches" userId="301bf0f768bc15fc" providerId="LiveId" clId="{C5F6997B-7072-445B-80DC-C33F66E629F1}" dt="2021-02-12T18:13:21.150" v="360" actId="1076"/>
          <ac:spMkLst>
            <pc:docMk/>
            <pc:sldMk cId="2921744122" sldId="360"/>
            <ac:spMk id="8" creationId="{2FC9761F-9F56-46DE-8381-698B65E3A79E}"/>
          </ac:spMkLst>
        </pc:spChg>
        <pc:spChg chg="mod">
          <ac:chgData name="Marco Sanches" userId="301bf0f768bc15fc" providerId="LiveId" clId="{C5F6997B-7072-445B-80DC-C33F66E629F1}" dt="2021-02-12T15:29:44.796" v="286" actId="179"/>
          <ac:spMkLst>
            <pc:docMk/>
            <pc:sldMk cId="2921744122" sldId="360"/>
            <ac:spMk id="27651" creationId="{00000000-0000-0000-0000-000000000000}"/>
          </ac:spMkLst>
        </pc:spChg>
        <pc:grpChg chg="mod">
          <ac:chgData name="Marco Sanches" userId="301bf0f768bc15fc" providerId="LiveId" clId="{C5F6997B-7072-445B-80DC-C33F66E629F1}" dt="2021-02-12T15:30:01.108" v="288" actId="1076"/>
          <ac:grpSpMkLst>
            <pc:docMk/>
            <pc:sldMk cId="2921744122" sldId="360"/>
            <ac:grpSpMk id="9" creationId="{3ADC52F1-B572-4E54-8694-4E7051A442D3}"/>
          </ac:grpSpMkLst>
        </pc:grpChg>
      </pc:sldChg>
      <pc:sldChg chg="del">
        <pc:chgData name="Marco Sanches" userId="301bf0f768bc15fc" providerId="LiveId" clId="{C5F6997B-7072-445B-80DC-C33F66E629F1}" dt="2021-02-10T22:00:51.399" v="127" actId="2696"/>
        <pc:sldMkLst>
          <pc:docMk/>
          <pc:sldMk cId="0" sldId="365"/>
        </pc:sldMkLst>
      </pc:sldChg>
      <pc:sldChg chg="add del">
        <pc:chgData name="Marco Sanches" userId="301bf0f768bc15fc" providerId="LiveId" clId="{C5F6997B-7072-445B-80DC-C33F66E629F1}" dt="2021-02-10T22:02:13.878" v="139" actId="47"/>
        <pc:sldMkLst>
          <pc:docMk/>
          <pc:sldMk cId="3221890828" sldId="365"/>
        </pc:sldMkLst>
      </pc:sldChg>
      <pc:sldChg chg="del">
        <pc:chgData name="Marco Sanches" userId="301bf0f768bc15fc" providerId="LiveId" clId="{C5F6997B-7072-445B-80DC-C33F66E629F1}" dt="2021-02-10T22:00:51.399" v="127" actId="2696"/>
        <pc:sldMkLst>
          <pc:docMk/>
          <pc:sldMk cId="2428735198" sldId="366"/>
        </pc:sldMkLst>
        <pc:spChg chg="mod">
          <ac:chgData name="Marco Sanches" userId="301bf0f768bc15fc" providerId="LiveId" clId="{C5F6997B-7072-445B-80DC-C33F66E629F1}" dt="2021-02-10T22:01:48.197" v="138" actId="207"/>
          <ac:spMkLst>
            <pc:docMk/>
            <pc:sldMk cId="2428735198" sldId="366"/>
            <ac:spMk id="2" creationId="{6A38C206-4180-4304-A046-DBC6FE5C65EB}"/>
          </ac:spMkLst>
        </pc:spChg>
        <pc:spChg chg="mod">
          <ac:chgData name="Marco Sanches" userId="301bf0f768bc15fc" providerId="LiveId" clId="{C5F6997B-7072-445B-80DC-C33F66E629F1}" dt="2021-02-10T22:03:17.232" v="152" actId="20577"/>
          <ac:spMkLst>
            <pc:docMk/>
            <pc:sldMk cId="2428735198" sldId="366"/>
            <ac:spMk id="7171" creationId="{00000000-0000-0000-0000-000000000000}"/>
          </ac:spMkLst>
        </pc:spChg>
      </pc:sldChg>
      <pc:sldChg chg="modSp mod">
        <pc:chgData name="Marco Sanches" userId="301bf0f768bc15fc" providerId="LiveId" clId="{C5F6997B-7072-445B-80DC-C33F66E629F1}" dt="2021-02-10T21:50:09.238" v="27" actId="27636"/>
        <pc:sldMkLst>
          <pc:docMk/>
          <pc:sldMk cId="0" sldId="368"/>
        </pc:sldMkLst>
        <pc:spChg chg="mod">
          <ac:chgData name="Marco Sanches" userId="301bf0f768bc15fc" providerId="LiveId" clId="{C5F6997B-7072-445B-80DC-C33F66E629F1}" dt="2021-02-10T21:50:09.238" v="27" actId="27636"/>
          <ac:spMkLst>
            <pc:docMk/>
            <pc:sldMk cId="0" sldId="368"/>
            <ac:spMk id="9218" creationId="{00000000-0000-0000-0000-000000000000}"/>
          </ac:spMkLst>
        </pc:spChg>
      </pc:sldChg>
      <pc:sldChg chg="del">
        <pc:chgData name="Marco Sanches" userId="301bf0f768bc15fc" providerId="LiveId" clId="{C5F6997B-7072-445B-80DC-C33F66E629F1}" dt="2021-02-10T22:14:08.469" v="227" actId="2696"/>
        <pc:sldMkLst>
          <pc:docMk/>
          <pc:sldMk cId="171215323" sldId="369"/>
        </pc:sldMkLst>
      </pc:sldChg>
      <pc:sldChg chg="modSp mod">
        <pc:chgData name="Marco Sanches" userId="301bf0f768bc15fc" providerId="LiveId" clId="{C5F6997B-7072-445B-80DC-C33F66E629F1}" dt="2021-02-10T21:50:09.243" v="28" actId="27636"/>
        <pc:sldMkLst>
          <pc:docMk/>
          <pc:sldMk cId="0" sldId="373"/>
        </pc:sldMkLst>
        <pc:spChg chg="mod">
          <ac:chgData name="Marco Sanches" userId="301bf0f768bc15fc" providerId="LiveId" clId="{C5F6997B-7072-445B-80DC-C33F66E629F1}" dt="2021-02-10T21:50:09.243" v="28" actId="27636"/>
          <ac:spMkLst>
            <pc:docMk/>
            <pc:sldMk cId="0" sldId="373"/>
            <ac:spMk id="14339" creationId="{00000000-0000-0000-0000-000000000000}"/>
          </ac:spMkLst>
        </pc:spChg>
      </pc:sldChg>
      <pc:sldChg chg="del">
        <pc:chgData name="Marco Sanches" userId="301bf0f768bc15fc" providerId="LiveId" clId="{C5F6997B-7072-445B-80DC-C33F66E629F1}" dt="2021-02-10T22:14:08.469" v="227" actId="2696"/>
        <pc:sldMkLst>
          <pc:docMk/>
          <pc:sldMk cId="487183203" sldId="387"/>
        </pc:sldMkLst>
      </pc:sldChg>
      <pc:sldChg chg="add">
        <pc:chgData name="Marco Sanches" userId="301bf0f768bc15fc" providerId="LiveId" clId="{C5F6997B-7072-445B-80DC-C33F66E629F1}" dt="2021-02-10T22:14:13.069" v="228"/>
        <pc:sldMkLst>
          <pc:docMk/>
          <pc:sldMk cId="1558900150" sldId="387"/>
        </pc:sldMkLst>
      </pc:sldChg>
      <pc:sldChg chg="del">
        <pc:chgData name="Marco Sanches" userId="301bf0f768bc15fc" providerId="LiveId" clId="{C5F6997B-7072-445B-80DC-C33F66E629F1}" dt="2021-02-10T22:12:35.867" v="213" actId="2696"/>
        <pc:sldMkLst>
          <pc:docMk/>
          <pc:sldMk cId="1654769034" sldId="389"/>
        </pc:sldMkLst>
      </pc:sldChg>
      <pc:sldChg chg="addSp delSp modSp add mod">
        <pc:chgData name="Marco Sanches" userId="301bf0f768bc15fc" providerId="LiveId" clId="{C5F6997B-7072-445B-80DC-C33F66E629F1}" dt="2021-02-10T22:13:21.055" v="226"/>
        <pc:sldMkLst>
          <pc:docMk/>
          <pc:sldMk cId="3241362863" sldId="389"/>
        </pc:sldMkLst>
        <pc:spChg chg="del">
          <ac:chgData name="Marco Sanches" userId="301bf0f768bc15fc" providerId="LiveId" clId="{C5F6997B-7072-445B-80DC-C33F66E629F1}" dt="2021-02-10T22:13:16.824" v="224" actId="478"/>
          <ac:spMkLst>
            <pc:docMk/>
            <pc:sldMk cId="3241362863" sldId="389"/>
            <ac:spMk id="2" creationId="{D7A17CB1-052F-446F-B988-4FAD14F05798}"/>
          </ac:spMkLst>
        </pc:spChg>
        <pc:spChg chg="add del mod">
          <ac:chgData name="Marco Sanches" userId="301bf0f768bc15fc" providerId="LiveId" clId="{C5F6997B-7072-445B-80DC-C33F66E629F1}" dt="2021-02-10T22:13:19.294" v="225" actId="478"/>
          <ac:spMkLst>
            <pc:docMk/>
            <pc:sldMk cId="3241362863" sldId="389"/>
            <ac:spMk id="4" creationId="{B87788AC-A68F-4F5C-BA66-54E9EE40B29D}"/>
          </ac:spMkLst>
        </pc:spChg>
        <pc:spChg chg="add mod">
          <ac:chgData name="Marco Sanches" userId="301bf0f768bc15fc" providerId="LiveId" clId="{C5F6997B-7072-445B-80DC-C33F66E629F1}" dt="2021-02-10T22:13:21.055" v="226"/>
          <ac:spMkLst>
            <pc:docMk/>
            <pc:sldMk cId="3241362863" sldId="389"/>
            <ac:spMk id="9" creationId="{7C2D0528-DC26-47F8-938D-7158C77EF26D}"/>
          </ac:spMkLst>
        </pc:spChg>
      </pc:sldChg>
      <pc:sldChg chg="addSp delSp modSp add mod">
        <pc:chgData name="Marco Sanches" userId="301bf0f768bc15fc" providerId="LiveId" clId="{C5F6997B-7072-445B-80DC-C33F66E629F1}" dt="2021-02-10T22:13:12.304" v="223"/>
        <pc:sldMkLst>
          <pc:docMk/>
          <pc:sldMk cId="1626722114" sldId="390"/>
        </pc:sldMkLst>
        <pc:spChg chg="del">
          <ac:chgData name="Marco Sanches" userId="301bf0f768bc15fc" providerId="LiveId" clId="{C5F6997B-7072-445B-80DC-C33F66E629F1}" dt="2021-02-10T22:13:10.036" v="221" actId="478"/>
          <ac:spMkLst>
            <pc:docMk/>
            <pc:sldMk cId="1626722114" sldId="390"/>
            <ac:spMk id="2" creationId="{D7A17CB1-052F-446F-B988-4FAD14F05798}"/>
          </ac:spMkLst>
        </pc:spChg>
        <pc:spChg chg="add del mod">
          <ac:chgData name="Marco Sanches" userId="301bf0f768bc15fc" providerId="LiveId" clId="{C5F6997B-7072-445B-80DC-C33F66E629F1}" dt="2021-02-10T22:13:11.538" v="222" actId="478"/>
          <ac:spMkLst>
            <pc:docMk/>
            <pc:sldMk cId="1626722114" sldId="390"/>
            <ac:spMk id="8" creationId="{8ED61C42-E55F-49BB-B738-8514DC39C63F}"/>
          </ac:spMkLst>
        </pc:spChg>
        <pc:spChg chg="add mod">
          <ac:chgData name="Marco Sanches" userId="301bf0f768bc15fc" providerId="LiveId" clId="{C5F6997B-7072-445B-80DC-C33F66E629F1}" dt="2021-02-10T22:13:12.304" v="223"/>
          <ac:spMkLst>
            <pc:docMk/>
            <pc:sldMk cId="1626722114" sldId="390"/>
            <ac:spMk id="12" creationId="{1005981A-4878-4853-8DEE-0C5B79B2A9BB}"/>
          </ac:spMkLst>
        </pc:spChg>
      </pc:sldChg>
      <pc:sldChg chg="del">
        <pc:chgData name="Marco Sanches" userId="301bf0f768bc15fc" providerId="LiveId" clId="{C5F6997B-7072-445B-80DC-C33F66E629F1}" dt="2021-02-10T22:12:35.867" v="213" actId="2696"/>
        <pc:sldMkLst>
          <pc:docMk/>
          <pc:sldMk cId="3408604511" sldId="390"/>
        </pc:sldMkLst>
      </pc:sldChg>
      <pc:sldChg chg="addSp delSp modSp mod chgLayout">
        <pc:chgData name="Marco Sanches" userId="301bf0f768bc15fc" providerId="LiveId" clId="{C5F6997B-7072-445B-80DC-C33F66E629F1}" dt="2021-02-12T15:24:04.369" v="266" actId="14100"/>
        <pc:sldMkLst>
          <pc:docMk/>
          <pc:sldMk cId="2076555177" sldId="392"/>
        </pc:sldMkLst>
        <pc:spChg chg="add del mod">
          <ac:chgData name="Marco Sanches" userId="301bf0f768bc15fc" providerId="LiveId" clId="{C5F6997B-7072-445B-80DC-C33F66E629F1}" dt="2021-02-10T21:54:47.316" v="83" actId="6264"/>
          <ac:spMkLst>
            <pc:docMk/>
            <pc:sldMk cId="2076555177" sldId="392"/>
            <ac:spMk id="2" creationId="{98180711-4ADB-4E8E-AF38-40797ECCD6A2}"/>
          </ac:spMkLst>
        </pc:spChg>
        <pc:spChg chg="add del mod">
          <ac:chgData name="Marco Sanches" userId="301bf0f768bc15fc" providerId="LiveId" clId="{C5F6997B-7072-445B-80DC-C33F66E629F1}" dt="2021-02-10T21:54:47.316" v="83" actId="6264"/>
          <ac:spMkLst>
            <pc:docMk/>
            <pc:sldMk cId="2076555177" sldId="392"/>
            <ac:spMk id="3" creationId="{EDFF3097-182C-4203-AFD3-A5950F322732}"/>
          </ac:spMkLst>
        </pc:spChg>
        <pc:spChg chg="mod ord">
          <ac:chgData name="Marco Sanches" userId="301bf0f768bc15fc" providerId="LiveId" clId="{C5F6997B-7072-445B-80DC-C33F66E629F1}" dt="2021-02-10T21:54:47.316" v="83" actId="6264"/>
          <ac:spMkLst>
            <pc:docMk/>
            <pc:sldMk cId="2076555177" sldId="392"/>
            <ac:spMk id="10242" creationId="{00000000-0000-0000-0000-000000000000}"/>
          </ac:spMkLst>
        </pc:spChg>
        <pc:spChg chg="mod ord">
          <ac:chgData name="Marco Sanches" userId="301bf0f768bc15fc" providerId="LiveId" clId="{C5F6997B-7072-445B-80DC-C33F66E629F1}" dt="2021-02-12T15:24:04.369" v="266" actId="14100"/>
          <ac:spMkLst>
            <pc:docMk/>
            <pc:sldMk cId="2076555177" sldId="392"/>
            <ac:spMk id="10243" creationId="{00000000-0000-0000-0000-000000000000}"/>
          </ac:spMkLst>
        </pc:spChg>
        <pc:picChg chg="mod">
          <ac:chgData name="Marco Sanches" userId="301bf0f768bc15fc" providerId="LiveId" clId="{C5F6997B-7072-445B-80DC-C33F66E629F1}" dt="2021-02-10T21:54:50.768" v="84" actId="1076"/>
          <ac:picMkLst>
            <pc:docMk/>
            <pc:sldMk cId="2076555177" sldId="392"/>
            <ac:picMk id="10244" creationId="{00000000-0000-0000-0000-000000000000}"/>
          </ac:picMkLst>
        </pc:picChg>
      </pc:sldChg>
      <pc:sldChg chg="addSp delSp modSp add del mod ord chgLayout">
        <pc:chgData name="Marco Sanches" userId="301bf0f768bc15fc" providerId="LiveId" clId="{C5F6997B-7072-445B-80DC-C33F66E629F1}" dt="2021-02-10T22:50:46.813" v="256" actId="2890"/>
        <pc:sldMkLst>
          <pc:docMk/>
          <pc:sldMk cId="2430089486" sldId="393"/>
        </pc:sldMkLst>
        <pc:spChg chg="add del mod">
          <ac:chgData name="Marco Sanches" userId="301bf0f768bc15fc" providerId="LiveId" clId="{C5F6997B-7072-445B-80DC-C33F66E629F1}" dt="2021-02-10T21:59:21.190" v="124" actId="6264"/>
          <ac:spMkLst>
            <pc:docMk/>
            <pc:sldMk cId="2430089486" sldId="393"/>
            <ac:spMk id="2" creationId="{E69DADD0-C056-4D67-BDD0-53612D0ED19C}"/>
          </ac:spMkLst>
        </pc:spChg>
        <pc:spChg chg="add del mod">
          <ac:chgData name="Marco Sanches" userId="301bf0f768bc15fc" providerId="LiveId" clId="{C5F6997B-7072-445B-80DC-C33F66E629F1}" dt="2021-02-10T21:59:21.190" v="124" actId="6264"/>
          <ac:spMkLst>
            <pc:docMk/>
            <pc:sldMk cId="2430089486" sldId="393"/>
            <ac:spMk id="3" creationId="{E85CE659-BC1B-4CD2-B5A9-99B17C00EAEF}"/>
          </ac:spMkLst>
        </pc:spChg>
        <pc:spChg chg="mod ord">
          <ac:chgData name="Marco Sanches" userId="301bf0f768bc15fc" providerId="LiveId" clId="{C5F6997B-7072-445B-80DC-C33F66E629F1}" dt="2021-02-10T21:59:21.190" v="124" actId="6264"/>
          <ac:spMkLst>
            <pc:docMk/>
            <pc:sldMk cId="2430089486" sldId="393"/>
            <ac:spMk id="10242" creationId="{00000000-0000-0000-0000-000000000000}"/>
          </ac:spMkLst>
        </pc:spChg>
        <pc:spChg chg="mod ord">
          <ac:chgData name="Marco Sanches" userId="301bf0f768bc15fc" providerId="LiveId" clId="{C5F6997B-7072-445B-80DC-C33F66E629F1}" dt="2021-02-10T22:01:22.311" v="133" actId="123"/>
          <ac:spMkLst>
            <pc:docMk/>
            <pc:sldMk cId="2430089486" sldId="393"/>
            <ac:spMk id="10243" creationId="{00000000-0000-0000-0000-000000000000}"/>
          </ac:spMkLst>
        </pc:spChg>
        <pc:picChg chg="add mod">
          <ac:chgData name="Marco Sanches" userId="301bf0f768bc15fc" providerId="LiveId" clId="{C5F6997B-7072-445B-80DC-C33F66E629F1}" dt="2021-02-10T22:01:14.865" v="131" actId="14100"/>
          <ac:picMkLst>
            <pc:docMk/>
            <pc:sldMk cId="2430089486" sldId="393"/>
            <ac:picMk id="6" creationId="{F40A5DF4-6F5D-4DD0-BB90-0F71E02369DE}"/>
          </ac:picMkLst>
        </pc:picChg>
      </pc:sldChg>
      <pc:sldChg chg="addSp modSp mod">
        <pc:chgData name="Marco Sanches" userId="301bf0f768bc15fc" providerId="LiveId" clId="{C5F6997B-7072-445B-80DC-C33F66E629F1}" dt="2021-02-12T18:38:49.351" v="363" actId="1076"/>
        <pc:sldMkLst>
          <pc:docMk/>
          <pc:sldMk cId="2525695590" sldId="393"/>
        </pc:sldMkLst>
        <pc:picChg chg="add mod">
          <ac:chgData name="Marco Sanches" userId="301bf0f768bc15fc" providerId="LiveId" clId="{C5F6997B-7072-445B-80DC-C33F66E629F1}" dt="2021-02-12T18:38:49.351" v="363" actId="1076"/>
          <ac:picMkLst>
            <pc:docMk/>
            <pc:sldMk cId="2525695590" sldId="393"/>
            <ac:picMk id="4" creationId="{A628CBE5-7769-4517-9ABE-4A99625D1608}"/>
          </ac:picMkLst>
        </pc:picChg>
      </pc:sldChg>
      <pc:sldChg chg="add del">
        <pc:chgData name="Marco Sanches" userId="301bf0f768bc15fc" providerId="LiveId" clId="{C5F6997B-7072-445B-80DC-C33F66E629F1}" dt="2021-02-10T21:54:30.235" v="82" actId="47"/>
        <pc:sldMkLst>
          <pc:docMk/>
          <pc:sldMk cId="680144268" sldId="394"/>
        </pc:sldMkLst>
      </pc:sldChg>
      <pc:sldChg chg="modSp mod">
        <pc:chgData name="Marco Sanches" userId="301bf0f768bc15fc" providerId="LiveId" clId="{C5F6997B-7072-445B-80DC-C33F66E629F1}" dt="2021-02-12T15:29:53.222" v="287"/>
        <pc:sldMkLst>
          <pc:docMk/>
          <pc:sldMk cId="2689652034" sldId="394"/>
        </pc:sldMkLst>
        <pc:spChg chg="mod">
          <ac:chgData name="Marco Sanches" userId="301bf0f768bc15fc" providerId="LiveId" clId="{C5F6997B-7072-445B-80DC-C33F66E629F1}" dt="2021-02-12T15:29:04.814" v="284"/>
          <ac:spMkLst>
            <pc:docMk/>
            <pc:sldMk cId="2689652034" sldId="394"/>
            <ac:spMk id="7" creationId="{DD9F9609-3C9E-4037-BB59-73FDFE5D87CE}"/>
          </ac:spMkLst>
        </pc:spChg>
        <pc:spChg chg="mod">
          <ac:chgData name="Marco Sanches" userId="301bf0f768bc15fc" providerId="LiveId" clId="{C5F6997B-7072-445B-80DC-C33F66E629F1}" dt="2021-02-12T15:29:53.222" v="287"/>
          <ac:spMkLst>
            <pc:docMk/>
            <pc:sldMk cId="2689652034" sldId="394"/>
            <ac:spMk id="27651" creationId="{00000000-0000-0000-0000-000000000000}"/>
          </ac:spMkLst>
        </pc:spChg>
      </pc:sldChg>
      <pc:sldChg chg="add del ord">
        <pc:chgData name="Marco Sanches" userId="301bf0f768bc15fc" providerId="LiveId" clId="{C5F6997B-7072-445B-80DC-C33F66E629F1}" dt="2021-02-12T15:35:11.197" v="344" actId="47"/>
        <pc:sldMkLst>
          <pc:docMk/>
          <pc:sldMk cId="541350974" sldId="397"/>
        </pc:sldMkLst>
      </pc:sldChg>
      <pc:sldChg chg="add">
        <pc:chgData name="Marco Sanches" userId="301bf0f768bc15fc" providerId="LiveId" clId="{C5F6997B-7072-445B-80DC-C33F66E629F1}" dt="2021-02-12T18:05:22.909" v="345" actId="2890"/>
        <pc:sldMkLst>
          <pc:docMk/>
          <pc:sldMk cId="673924883" sldId="397"/>
        </pc:sldMkLst>
      </pc:sldChg>
      <pc:sldMasterChg chg="addSp delSp modSp mod delSldLayout modSldLayout">
        <pc:chgData name="Marco Sanches" userId="301bf0f768bc15fc" providerId="LiveId" clId="{C5F6997B-7072-445B-80DC-C33F66E629F1}" dt="2021-02-10T21:58:40.001" v="122"/>
        <pc:sldMasterMkLst>
          <pc:docMk/>
          <pc:sldMasterMk cId="1456568699" sldId="2147483704"/>
        </pc:sldMasterMkLst>
        <pc:spChg chg="del">
          <ac:chgData name="Marco Sanches" userId="301bf0f768bc15fc" providerId="LiveId" clId="{C5F6997B-7072-445B-80DC-C33F66E629F1}" dt="2021-02-10T21:55:13.991" v="86" actId="478"/>
          <ac:spMkLst>
            <pc:docMk/>
            <pc:sldMasterMk cId="1456568699" sldId="2147483704"/>
            <ac:spMk id="2" creationId="{00000000-0000-0000-0000-000000000000}"/>
          </ac:spMkLst>
        </pc:spChg>
        <pc:spChg chg="del">
          <ac:chgData name="Marco Sanches" userId="301bf0f768bc15fc" providerId="LiveId" clId="{C5F6997B-7072-445B-80DC-C33F66E629F1}" dt="2021-02-10T21:55:16.199" v="87" actId="478"/>
          <ac:spMkLst>
            <pc:docMk/>
            <pc:sldMasterMk cId="1456568699" sldId="2147483704"/>
            <ac:spMk id="3" creationId="{00000000-0000-0000-0000-000000000000}"/>
          </ac:spMkLst>
        </pc:spChg>
        <pc:spChg chg="del">
          <ac:chgData name="Marco Sanches" userId="301bf0f768bc15fc" providerId="LiveId" clId="{C5F6997B-7072-445B-80DC-C33F66E629F1}" dt="2021-02-10T21:55:17.743" v="88" actId="478"/>
          <ac:spMkLst>
            <pc:docMk/>
            <pc:sldMasterMk cId="1456568699" sldId="2147483704"/>
            <ac:spMk id="4" creationId="{00000000-0000-0000-0000-000000000000}"/>
          </ac:spMkLst>
        </pc:spChg>
        <pc:spChg chg="del">
          <ac:chgData name="Marco Sanches" userId="301bf0f768bc15fc" providerId="LiveId" clId="{C5F6997B-7072-445B-80DC-C33F66E629F1}" dt="2021-02-10T21:55:20.973" v="89" actId="478"/>
          <ac:spMkLst>
            <pc:docMk/>
            <pc:sldMasterMk cId="1456568699" sldId="2147483704"/>
            <ac:spMk id="5" creationId="{00000000-0000-0000-0000-000000000000}"/>
          </ac:spMkLst>
        </pc:spChg>
        <pc:spChg chg="del">
          <ac:chgData name="Marco Sanches" userId="301bf0f768bc15fc" providerId="LiveId" clId="{C5F6997B-7072-445B-80DC-C33F66E629F1}" dt="2021-02-10T21:55:23.210" v="90" actId="478"/>
          <ac:spMkLst>
            <pc:docMk/>
            <pc:sldMasterMk cId="1456568699" sldId="2147483704"/>
            <ac:spMk id="6" creationId="{00000000-0000-0000-0000-000000000000}"/>
          </ac:spMkLst>
        </pc:spChg>
        <pc:cxnChg chg="del">
          <ac:chgData name="Marco Sanches" userId="301bf0f768bc15fc" providerId="LiveId" clId="{C5F6997B-7072-445B-80DC-C33F66E629F1}" dt="2021-02-10T21:55:24.220" v="91" actId="478"/>
          <ac:cxnSpMkLst>
            <pc:docMk/>
            <pc:sldMasterMk cId="1456568699" sldId="2147483704"/>
            <ac:cxnSpMk id="10" creationId="{00000000-0000-0000-0000-000000000000}"/>
          </ac:cxnSpMkLst>
        </pc:cxnChg>
        <pc:cxnChg chg="add mod">
          <ac:chgData name="Marco Sanches" userId="301bf0f768bc15fc" providerId="LiveId" clId="{C5F6997B-7072-445B-80DC-C33F66E629F1}" dt="2021-02-10T21:58:40.001" v="122"/>
          <ac:cxnSpMkLst>
            <pc:docMk/>
            <pc:sldMasterMk cId="1456568699" sldId="2147483704"/>
            <ac:cxnSpMk id="11" creationId="{3669EA44-9874-4984-9630-52EA72004E05}"/>
          </ac:cxnSpMkLst>
        </pc:cxnChg>
        <pc:sldLayoutChg chg="del">
          <pc:chgData name="Marco Sanches" userId="301bf0f768bc15fc" providerId="LiveId" clId="{C5F6997B-7072-445B-80DC-C33F66E629F1}" dt="2021-02-10T21:56:37.983" v="103" actId="2696"/>
          <pc:sldLayoutMkLst>
            <pc:docMk/>
            <pc:sldMasterMk cId="1456568699" sldId="2147483704"/>
            <pc:sldLayoutMk cId="749880516" sldId="2147483698"/>
          </pc:sldLayoutMkLst>
        </pc:sldLayoutChg>
        <pc:sldLayoutChg chg="del">
          <pc:chgData name="Marco Sanches" userId="301bf0f768bc15fc" providerId="LiveId" clId="{C5F6997B-7072-445B-80DC-C33F66E629F1}" dt="2021-02-10T21:56:39.850" v="104" actId="2696"/>
          <pc:sldLayoutMkLst>
            <pc:docMk/>
            <pc:sldMasterMk cId="1456568699" sldId="2147483704"/>
            <pc:sldLayoutMk cId="2581690829" sldId="2147483700"/>
          </pc:sldLayoutMkLst>
        </pc:sldLayoutChg>
        <pc:sldLayoutChg chg="modSp">
          <pc:chgData name="Marco Sanches" userId="301bf0f768bc15fc" providerId="LiveId" clId="{C5F6997B-7072-445B-80DC-C33F66E629F1}" dt="2021-02-10T21:57:46.566" v="117" actId="207"/>
          <pc:sldLayoutMkLst>
            <pc:docMk/>
            <pc:sldMasterMk cId="1456568699" sldId="2147483704"/>
            <pc:sldLayoutMk cId="1520886794" sldId="2147483701"/>
          </pc:sldLayoutMkLst>
          <pc:spChg chg="mod">
            <ac:chgData name="Marco Sanches" userId="301bf0f768bc15fc" providerId="LiveId" clId="{C5F6997B-7072-445B-80DC-C33F66E629F1}" dt="2021-02-10T21:56:52.325" v="107" actId="2711"/>
            <ac:spMkLst>
              <pc:docMk/>
              <pc:sldMasterMk cId="1456568699" sldId="2147483704"/>
              <pc:sldLayoutMk cId="1520886794" sldId="2147483701"/>
              <ac:spMk id="3" creationId="{00000000-0000-0000-0000-000000000000}"/>
            </ac:spMkLst>
          </pc:spChg>
          <pc:spChg chg="mod">
            <ac:chgData name="Marco Sanches" userId="301bf0f768bc15fc" providerId="LiveId" clId="{C5F6997B-7072-445B-80DC-C33F66E629F1}" dt="2021-02-10T21:57:38.651" v="115" actId="179"/>
            <ac:spMkLst>
              <pc:docMk/>
              <pc:sldMasterMk cId="1456568699" sldId="2147483704"/>
              <pc:sldLayoutMk cId="1520886794" sldId="2147483701"/>
              <ac:spMk id="4" creationId="{00000000-0000-0000-0000-000000000000}"/>
            </ac:spMkLst>
          </pc:spChg>
          <pc:spChg chg="mod">
            <ac:chgData name="Marco Sanches" userId="301bf0f768bc15fc" providerId="LiveId" clId="{C5F6997B-7072-445B-80DC-C33F66E629F1}" dt="2021-02-10T21:57:19.528" v="114" actId="108"/>
            <ac:spMkLst>
              <pc:docMk/>
              <pc:sldMasterMk cId="1456568699" sldId="2147483704"/>
              <pc:sldLayoutMk cId="1520886794" sldId="2147483701"/>
              <ac:spMk id="5" creationId="{00000000-0000-0000-0000-000000000000}"/>
            </ac:spMkLst>
          </pc:spChg>
          <pc:spChg chg="mod">
            <ac:chgData name="Marco Sanches" userId="301bf0f768bc15fc" providerId="LiveId" clId="{C5F6997B-7072-445B-80DC-C33F66E629F1}" dt="2021-02-10T21:57:46.566" v="117" actId="207"/>
            <ac:spMkLst>
              <pc:docMk/>
              <pc:sldMasterMk cId="1456568699" sldId="2147483704"/>
              <pc:sldLayoutMk cId="1520886794" sldId="2147483701"/>
              <ac:spMk id="6" creationId="{00000000-0000-0000-0000-000000000000}"/>
            </ac:spMkLst>
          </pc:spChg>
          <pc:spChg chg="mod">
            <ac:chgData name="Marco Sanches" userId="301bf0f768bc15fc" providerId="LiveId" clId="{C5F6997B-7072-445B-80DC-C33F66E629F1}" dt="2021-02-10T21:57:14.528" v="113" actId="108"/>
            <ac:spMkLst>
              <pc:docMk/>
              <pc:sldMasterMk cId="1456568699" sldId="2147483704"/>
              <pc:sldLayoutMk cId="1520886794" sldId="2147483701"/>
              <ac:spMk id="11" creationId="{D51EC910-E637-43D9-9391-2E03EF96151C}"/>
            </ac:spMkLst>
          </pc:spChg>
        </pc:sldLayoutChg>
        <pc:sldLayoutChg chg="del">
          <pc:chgData name="Marco Sanches" userId="301bf0f768bc15fc" providerId="LiveId" clId="{C5F6997B-7072-445B-80DC-C33F66E629F1}" dt="2021-02-10T21:56:44.134" v="106" actId="2696"/>
          <pc:sldLayoutMkLst>
            <pc:docMk/>
            <pc:sldMasterMk cId="1456568699" sldId="2147483704"/>
            <pc:sldLayoutMk cId="4224809477" sldId="2147483702"/>
          </pc:sldLayoutMkLst>
        </pc:sldLayoutChg>
        <pc:sldLayoutChg chg="modSp">
          <pc:chgData name="Marco Sanches" userId="301bf0f768bc15fc" providerId="LiveId" clId="{C5F6997B-7072-445B-80DC-C33F66E629F1}" dt="2021-02-10T21:55:32.170" v="92" actId="207"/>
          <pc:sldLayoutMkLst>
            <pc:docMk/>
            <pc:sldMasterMk cId="1456568699" sldId="2147483704"/>
            <pc:sldLayoutMk cId="2440634278" sldId="2147483706"/>
          </pc:sldLayoutMkLst>
          <pc:spChg chg="mod">
            <ac:chgData name="Marco Sanches" userId="301bf0f768bc15fc" providerId="LiveId" clId="{C5F6997B-7072-445B-80DC-C33F66E629F1}" dt="2021-02-10T21:50:12.255" v="31" actId="113"/>
            <ac:spMkLst>
              <pc:docMk/>
              <pc:sldMasterMk cId="1456568699" sldId="2147483704"/>
              <pc:sldLayoutMk cId="2440634278" sldId="2147483706"/>
              <ac:spMk id="7" creationId="{1505DA42-7E5E-482C-8AB1-35EFB1493980}"/>
            </ac:spMkLst>
          </pc:spChg>
          <pc:spChg chg="mod">
            <ac:chgData name="Marco Sanches" userId="301bf0f768bc15fc" providerId="LiveId" clId="{C5F6997B-7072-445B-80DC-C33F66E629F1}" dt="2021-02-10T21:55:32.170" v="92" actId="207"/>
            <ac:spMkLst>
              <pc:docMk/>
              <pc:sldMasterMk cId="1456568699" sldId="2147483704"/>
              <pc:sldLayoutMk cId="2440634278" sldId="2147483706"/>
              <ac:spMk id="8" creationId="{FA774A46-BCEF-436C-ABF5-F1313994465F}"/>
            </ac:spMkLst>
          </pc:spChg>
        </pc:sldLayoutChg>
        <pc:sldLayoutChg chg="del">
          <pc:chgData name="Marco Sanches" userId="301bf0f768bc15fc" providerId="LiveId" clId="{C5F6997B-7072-445B-80DC-C33F66E629F1}" dt="2021-02-10T21:55:37.978" v="93" actId="2696"/>
          <pc:sldLayoutMkLst>
            <pc:docMk/>
            <pc:sldMasterMk cId="1456568699" sldId="2147483704"/>
            <pc:sldLayoutMk cId="1456613037" sldId="2147483707"/>
          </pc:sldLayoutMkLst>
        </pc:sldLayoutChg>
        <pc:sldLayoutChg chg="modSp">
          <pc:chgData name="Marco Sanches" userId="301bf0f768bc15fc" providerId="LiveId" clId="{C5F6997B-7072-445B-80DC-C33F66E629F1}" dt="2021-02-10T21:56:28.138" v="102" actId="108"/>
          <pc:sldLayoutMkLst>
            <pc:docMk/>
            <pc:sldMasterMk cId="1456568699" sldId="2147483704"/>
            <pc:sldLayoutMk cId="2012556101" sldId="2147483708"/>
          </pc:sldLayoutMkLst>
          <pc:spChg chg="mod">
            <ac:chgData name="Marco Sanches" userId="301bf0f768bc15fc" providerId="LiveId" clId="{C5F6997B-7072-445B-80DC-C33F66E629F1}" dt="2021-02-10T21:56:23.261" v="101" actId="179"/>
            <ac:spMkLst>
              <pc:docMk/>
              <pc:sldMasterMk cId="1456568699" sldId="2147483704"/>
              <pc:sldLayoutMk cId="2012556101" sldId="2147483708"/>
              <ac:spMk id="3" creationId="{00000000-0000-0000-0000-000000000000}"/>
            </ac:spMkLst>
          </pc:spChg>
          <pc:spChg chg="mod">
            <ac:chgData name="Marco Sanches" userId="301bf0f768bc15fc" providerId="LiveId" clId="{C5F6997B-7072-445B-80DC-C33F66E629F1}" dt="2021-02-10T21:56:28.138" v="102" actId="108"/>
            <ac:spMkLst>
              <pc:docMk/>
              <pc:sldMasterMk cId="1456568699" sldId="2147483704"/>
              <pc:sldLayoutMk cId="2012556101" sldId="2147483708"/>
              <ac:spMk id="4" creationId="{00000000-0000-0000-0000-000000000000}"/>
            </ac:spMkLst>
          </pc:spChg>
          <pc:spChg chg="mod">
            <ac:chgData name="Marco Sanches" userId="301bf0f768bc15fc" providerId="LiveId" clId="{C5F6997B-7072-445B-80DC-C33F66E629F1}" dt="2021-02-10T21:55:58.876" v="98" actId="113"/>
            <ac:spMkLst>
              <pc:docMk/>
              <pc:sldMasterMk cId="1456568699" sldId="2147483704"/>
              <pc:sldLayoutMk cId="2012556101" sldId="2147483708"/>
              <ac:spMk id="9" creationId="{849B61B0-22A2-4DCC-9671-3DDA6D3C06BF}"/>
            </ac:spMkLst>
          </pc:spChg>
        </pc:sldLayoutChg>
        <pc:sldLayoutChg chg="del">
          <pc:chgData name="Marco Sanches" userId="301bf0f768bc15fc" providerId="LiveId" clId="{C5F6997B-7072-445B-80DC-C33F66E629F1}" dt="2021-02-10T21:57:56.532" v="121" actId="2696"/>
          <pc:sldLayoutMkLst>
            <pc:docMk/>
            <pc:sldMasterMk cId="1456568699" sldId="2147483704"/>
            <pc:sldLayoutMk cId="1181086469" sldId="2147483709"/>
          </pc:sldLayoutMkLst>
        </pc:sldLayoutChg>
        <pc:sldLayoutChg chg="modSp">
          <pc:chgData name="Marco Sanches" userId="301bf0f768bc15fc" providerId="LiveId" clId="{C5F6997B-7072-445B-80DC-C33F66E629F1}" dt="2021-02-10T21:57:53.232" v="120" actId="113"/>
          <pc:sldLayoutMkLst>
            <pc:docMk/>
            <pc:sldMasterMk cId="1456568699" sldId="2147483704"/>
            <pc:sldLayoutMk cId="4101505098" sldId="2147483710"/>
          </pc:sldLayoutMkLst>
          <pc:spChg chg="mod">
            <ac:chgData name="Marco Sanches" userId="301bf0f768bc15fc" providerId="LiveId" clId="{C5F6997B-7072-445B-80DC-C33F66E629F1}" dt="2021-02-10T21:57:53.232" v="120" actId="113"/>
            <ac:spMkLst>
              <pc:docMk/>
              <pc:sldMasterMk cId="1456568699" sldId="2147483704"/>
              <pc:sldLayoutMk cId="4101505098" sldId="2147483710"/>
              <ac:spMk id="6" creationId="{713E76B0-CA98-4CC0-8C5D-7DA24DB22494}"/>
            </ac:spMkLst>
          </pc:spChg>
        </pc:sldLayoutChg>
        <pc:sldLayoutChg chg="del">
          <pc:chgData name="Marco Sanches" userId="301bf0f768bc15fc" providerId="LiveId" clId="{C5F6997B-7072-445B-80DC-C33F66E629F1}" dt="2021-02-10T21:56:41.310" v="105" actId="2696"/>
          <pc:sldLayoutMkLst>
            <pc:docMk/>
            <pc:sldMasterMk cId="1456568699" sldId="2147483704"/>
            <pc:sldLayoutMk cId="212641329" sldId="2147483711"/>
          </pc:sldLayoutMkLst>
        </pc:sldLayoutChg>
      </pc:sldMasterChg>
    </pc:docChg>
  </pc:docChgLst>
  <pc:docChgLst>
    <pc:chgData name="Marco Sanches" userId="301bf0f768bc15fc" providerId="LiveId" clId="{292790E9-B132-4388-A015-92EF292AEAC1}"/>
    <pc:docChg chg="undo custSel mod addSld delSld modSld sldOrd">
      <pc:chgData name="Marco Sanches" userId="301bf0f768bc15fc" providerId="LiveId" clId="{292790E9-B132-4388-A015-92EF292AEAC1}" dt="2020-08-26T18:15:30.876" v="957" actId="1036"/>
      <pc:docMkLst>
        <pc:docMk/>
      </pc:docMkLst>
      <pc:sldChg chg="addSp delSp modSp mod">
        <pc:chgData name="Marco Sanches" userId="301bf0f768bc15fc" providerId="LiveId" clId="{292790E9-B132-4388-A015-92EF292AEAC1}" dt="2020-08-26T18:15:30.876" v="957" actId="1036"/>
        <pc:sldMkLst>
          <pc:docMk/>
          <pc:sldMk cId="784836333" sldId="256"/>
        </pc:sldMkLst>
        <pc:spChg chg="del">
          <ac:chgData name="Marco Sanches" userId="301bf0f768bc15fc" providerId="LiveId" clId="{292790E9-B132-4388-A015-92EF292AEAC1}" dt="2020-07-28T22:13:00.038" v="0" actId="478"/>
          <ac:spMkLst>
            <pc:docMk/>
            <pc:sldMk cId="784836333" sldId="256"/>
            <ac:spMk id="2" creationId="{00000000-0000-0000-0000-000000000000}"/>
          </ac:spMkLst>
        </pc:spChg>
        <pc:spChg chg="mod">
          <ac:chgData name="Marco Sanches" userId="301bf0f768bc15fc" providerId="LiveId" clId="{292790E9-B132-4388-A015-92EF292AEAC1}" dt="2020-08-26T18:15:30.876" v="957" actId="1036"/>
          <ac:spMkLst>
            <pc:docMk/>
            <pc:sldMk cId="784836333" sldId="256"/>
            <ac:spMk id="4" creationId="{00000000-0000-0000-0000-000000000000}"/>
          </ac:spMkLst>
        </pc:spChg>
        <pc:spChg chg="mod">
          <ac:chgData name="Marco Sanches" userId="301bf0f768bc15fc" providerId="LiveId" clId="{292790E9-B132-4388-A015-92EF292AEAC1}" dt="2020-08-26T18:15:23.892" v="955" actId="113"/>
          <ac:spMkLst>
            <pc:docMk/>
            <pc:sldMk cId="784836333" sldId="256"/>
            <ac:spMk id="5" creationId="{00000000-0000-0000-0000-000000000000}"/>
          </ac:spMkLst>
        </pc:spChg>
        <pc:spChg chg="add del mod">
          <ac:chgData name="Marco Sanches" userId="301bf0f768bc15fc" providerId="LiveId" clId="{292790E9-B132-4388-A015-92EF292AEAC1}" dt="2020-07-28T22:13:09.095" v="2" actId="478"/>
          <ac:spMkLst>
            <pc:docMk/>
            <pc:sldMk cId="784836333" sldId="256"/>
            <ac:spMk id="8" creationId="{ED72AA9D-B9C9-4295-9249-BBB08AB9AD29}"/>
          </ac:spMkLst>
        </pc:spChg>
        <pc:spChg chg="add mod">
          <ac:chgData name="Marco Sanches" userId="301bf0f768bc15fc" providerId="LiveId" clId="{292790E9-B132-4388-A015-92EF292AEAC1}" dt="2020-07-28T22:13:00.420" v="1"/>
          <ac:spMkLst>
            <pc:docMk/>
            <pc:sldMk cId="784836333" sldId="256"/>
            <ac:spMk id="9" creationId="{AB6FA4BE-A19D-42B7-8D06-CF6AF16E9D01}"/>
          </ac:spMkLst>
        </pc:spChg>
      </pc:sldChg>
      <pc:sldChg chg="modSp mod">
        <pc:chgData name="Marco Sanches" userId="301bf0f768bc15fc" providerId="LiveId" clId="{292790E9-B132-4388-A015-92EF292AEAC1}" dt="2020-07-28T22:47:51.081" v="616" actId="207"/>
        <pc:sldMkLst>
          <pc:docMk/>
          <pc:sldMk cId="4145969118" sldId="261"/>
        </pc:sldMkLst>
        <pc:spChg chg="mod">
          <ac:chgData name="Marco Sanches" userId="301bf0f768bc15fc" providerId="LiveId" clId="{292790E9-B132-4388-A015-92EF292AEAC1}" dt="2020-07-28T22:47:33.885" v="612" actId="27636"/>
          <ac:spMkLst>
            <pc:docMk/>
            <pc:sldMk cId="4145969118" sldId="261"/>
            <ac:spMk id="3" creationId="{ABD53413-70B0-4B69-870E-621E705A9FAA}"/>
          </ac:spMkLst>
        </pc:spChg>
        <pc:spChg chg="mod">
          <ac:chgData name="Marco Sanches" userId="301bf0f768bc15fc" providerId="LiveId" clId="{292790E9-B132-4388-A015-92EF292AEAC1}" dt="2020-07-28T22:47:51.081" v="616" actId="207"/>
          <ac:spMkLst>
            <pc:docMk/>
            <pc:sldMk cId="4145969118" sldId="261"/>
            <ac:spMk id="12" creationId="{49DB3AB6-D293-4EB9-99BF-9D786624B6B6}"/>
          </ac:spMkLst>
        </pc:spChg>
      </pc:sldChg>
      <pc:sldChg chg="modSp mod">
        <pc:chgData name="Marco Sanches" userId="301bf0f768bc15fc" providerId="LiveId" clId="{292790E9-B132-4388-A015-92EF292AEAC1}" dt="2020-07-28T22:48:28.816" v="625" actId="207"/>
        <pc:sldMkLst>
          <pc:docMk/>
          <pc:sldMk cId="2351951149" sldId="262"/>
        </pc:sldMkLst>
        <pc:spChg chg="mod">
          <ac:chgData name="Marco Sanches" userId="301bf0f768bc15fc" providerId="LiveId" clId="{292790E9-B132-4388-A015-92EF292AEAC1}" dt="2020-07-28T22:48:13.121" v="621" actId="1076"/>
          <ac:spMkLst>
            <pc:docMk/>
            <pc:sldMk cId="2351951149" sldId="262"/>
            <ac:spMk id="3" creationId="{A3D8CDAF-2137-45B1-B387-88A5BCA67F97}"/>
          </ac:spMkLst>
        </pc:spChg>
        <pc:spChg chg="mod">
          <ac:chgData name="Marco Sanches" userId="301bf0f768bc15fc" providerId="LiveId" clId="{292790E9-B132-4388-A015-92EF292AEAC1}" dt="2020-07-28T22:48:28.816" v="625" actId="207"/>
          <ac:spMkLst>
            <pc:docMk/>
            <pc:sldMk cId="2351951149" sldId="262"/>
            <ac:spMk id="5" creationId="{69BFE84E-BFA2-47C7-B895-E8FF3DA8D407}"/>
          </ac:spMkLst>
        </pc:spChg>
      </pc:sldChg>
      <pc:sldChg chg="modSp mod">
        <pc:chgData name="Marco Sanches" userId="301bf0f768bc15fc" providerId="LiveId" clId="{292790E9-B132-4388-A015-92EF292AEAC1}" dt="2020-08-06T14:47:04.797" v="873" actId="123"/>
        <pc:sldMkLst>
          <pc:docMk/>
          <pc:sldMk cId="2749437271" sldId="264"/>
        </pc:sldMkLst>
        <pc:spChg chg="mod">
          <ac:chgData name="Marco Sanches" userId="301bf0f768bc15fc" providerId="LiveId" clId="{292790E9-B132-4388-A015-92EF292AEAC1}" dt="2020-08-06T14:46:21.489" v="868" actId="11"/>
          <ac:spMkLst>
            <pc:docMk/>
            <pc:sldMk cId="2749437271" sldId="264"/>
            <ac:spMk id="3" creationId="{A770ED9E-5304-4DDA-A156-7C65690C18D6}"/>
          </ac:spMkLst>
        </pc:spChg>
        <pc:spChg chg="mod">
          <ac:chgData name="Marco Sanches" userId="301bf0f768bc15fc" providerId="LiveId" clId="{292790E9-B132-4388-A015-92EF292AEAC1}" dt="2020-08-06T14:47:04.797" v="873" actId="123"/>
          <ac:spMkLst>
            <pc:docMk/>
            <pc:sldMk cId="2749437271" sldId="264"/>
            <ac:spMk id="11" creationId="{A0AE700B-656E-4B89-888F-170608956A0C}"/>
          </ac:spMkLst>
        </pc:spChg>
      </pc:sldChg>
      <pc:sldChg chg="modSp mod">
        <pc:chgData name="Marco Sanches" userId="301bf0f768bc15fc" providerId="LiveId" clId="{292790E9-B132-4388-A015-92EF292AEAC1}" dt="2020-07-28T22:49:06.383" v="637" actId="1076"/>
        <pc:sldMkLst>
          <pc:docMk/>
          <pc:sldMk cId="2075305404" sldId="265"/>
        </pc:sldMkLst>
        <pc:spChg chg="mod">
          <ac:chgData name="Marco Sanches" userId="301bf0f768bc15fc" providerId="LiveId" clId="{292790E9-B132-4388-A015-92EF292AEAC1}" dt="2020-07-28T22:49:06.383" v="637" actId="1076"/>
          <ac:spMkLst>
            <pc:docMk/>
            <pc:sldMk cId="2075305404" sldId="265"/>
            <ac:spMk id="3" creationId="{77A12D95-D011-4C1A-941F-C9241903569D}"/>
          </ac:spMkLst>
        </pc:spChg>
        <pc:spChg chg="mod">
          <ac:chgData name="Marco Sanches" userId="301bf0f768bc15fc" providerId="LiveId" clId="{292790E9-B132-4388-A015-92EF292AEAC1}" dt="2020-07-28T22:48:45.639" v="629" actId="207"/>
          <ac:spMkLst>
            <pc:docMk/>
            <pc:sldMk cId="2075305404" sldId="265"/>
            <ac:spMk id="5" creationId="{70ED7343-55A1-45C8-9B02-C62B42EC7C4A}"/>
          </ac:spMkLst>
        </pc:spChg>
      </pc:sldChg>
      <pc:sldChg chg="modSp mod">
        <pc:chgData name="Marco Sanches" userId="301bf0f768bc15fc" providerId="LiveId" clId="{292790E9-B132-4388-A015-92EF292AEAC1}" dt="2020-08-06T14:47:37.934" v="875" actId="14100"/>
        <pc:sldMkLst>
          <pc:docMk/>
          <pc:sldMk cId="3976746890" sldId="267"/>
        </pc:sldMkLst>
        <pc:spChg chg="mod">
          <ac:chgData name="Marco Sanches" userId="301bf0f768bc15fc" providerId="LiveId" clId="{292790E9-B132-4388-A015-92EF292AEAC1}" dt="2020-08-06T14:47:37.934" v="875" actId="14100"/>
          <ac:spMkLst>
            <pc:docMk/>
            <pc:sldMk cId="3976746890" sldId="267"/>
            <ac:spMk id="3" creationId="{C0DA5CBC-52A2-4E98-B293-C8BEB221750B}"/>
          </ac:spMkLst>
        </pc:spChg>
        <pc:spChg chg="mod">
          <ac:chgData name="Marco Sanches" userId="301bf0f768bc15fc" providerId="LiveId" clId="{292790E9-B132-4388-A015-92EF292AEAC1}" dt="2020-07-28T22:49:43.106" v="651" actId="207"/>
          <ac:spMkLst>
            <pc:docMk/>
            <pc:sldMk cId="3976746890" sldId="267"/>
            <ac:spMk id="12" creationId="{A26DDCB9-140F-447A-A20E-63F036A3D5AE}"/>
          </ac:spMkLst>
        </pc:spChg>
      </pc:sldChg>
      <pc:sldChg chg="modSp mod">
        <pc:chgData name="Marco Sanches" userId="301bf0f768bc15fc" providerId="LiveId" clId="{292790E9-B132-4388-A015-92EF292AEAC1}" dt="2020-07-28T22:51:25.207" v="678" actId="20577"/>
        <pc:sldMkLst>
          <pc:docMk/>
          <pc:sldMk cId="808972234" sldId="269"/>
        </pc:sldMkLst>
        <pc:spChg chg="mod">
          <ac:chgData name="Marco Sanches" userId="301bf0f768bc15fc" providerId="LiveId" clId="{292790E9-B132-4388-A015-92EF292AEAC1}" dt="2020-07-28T22:50:16.372" v="659" actId="255"/>
          <ac:spMkLst>
            <pc:docMk/>
            <pc:sldMk cId="808972234" sldId="269"/>
            <ac:spMk id="3" creationId="{70711137-185E-4A75-9050-9AD4483B7E76}"/>
          </ac:spMkLst>
        </pc:spChg>
        <pc:spChg chg="mod">
          <ac:chgData name="Marco Sanches" userId="301bf0f768bc15fc" providerId="LiveId" clId="{292790E9-B132-4388-A015-92EF292AEAC1}" dt="2020-07-28T22:51:25.207" v="678" actId="20577"/>
          <ac:spMkLst>
            <pc:docMk/>
            <pc:sldMk cId="808972234" sldId="269"/>
            <ac:spMk id="6" creationId="{D048A70D-F0CD-4084-A995-0F882F7BB0AF}"/>
          </ac:spMkLst>
        </pc:spChg>
        <pc:spChg chg="mod">
          <ac:chgData name="Marco Sanches" userId="301bf0f768bc15fc" providerId="LiveId" clId="{292790E9-B132-4388-A015-92EF292AEAC1}" dt="2020-07-28T22:50:58.396" v="668" actId="14100"/>
          <ac:spMkLst>
            <pc:docMk/>
            <pc:sldMk cId="808972234" sldId="269"/>
            <ac:spMk id="8" creationId="{7C420025-7F98-42D2-9480-8FED02288182}"/>
          </ac:spMkLst>
        </pc:spChg>
        <pc:picChg chg="mod">
          <ac:chgData name="Marco Sanches" userId="301bf0f768bc15fc" providerId="LiveId" clId="{292790E9-B132-4388-A015-92EF292AEAC1}" dt="2020-07-28T22:50:34.496" v="664" actId="14100"/>
          <ac:picMkLst>
            <pc:docMk/>
            <pc:sldMk cId="808972234" sldId="269"/>
            <ac:picMk id="5" creationId="{64F8DFEE-53D6-484A-AA21-C761C5BD6800}"/>
          </ac:picMkLst>
        </pc:picChg>
      </pc:sldChg>
      <pc:sldChg chg="modSp mod">
        <pc:chgData name="Marco Sanches" userId="301bf0f768bc15fc" providerId="LiveId" clId="{292790E9-B132-4388-A015-92EF292AEAC1}" dt="2020-07-28T22:52:00.957" v="687" actId="1076"/>
        <pc:sldMkLst>
          <pc:docMk/>
          <pc:sldMk cId="3181328226" sldId="270"/>
        </pc:sldMkLst>
        <pc:spChg chg="mod">
          <ac:chgData name="Marco Sanches" userId="301bf0f768bc15fc" providerId="LiveId" clId="{292790E9-B132-4388-A015-92EF292AEAC1}" dt="2020-07-28T22:51:39.020" v="680" actId="255"/>
          <ac:spMkLst>
            <pc:docMk/>
            <pc:sldMk cId="3181328226" sldId="270"/>
            <ac:spMk id="3" creationId="{6C15F596-9A8C-47AD-8338-A48AED62996E}"/>
          </ac:spMkLst>
        </pc:spChg>
        <pc:spChg chg="mod">
          <ac:chgData name="Marco Sanches" userId="301bf0f768bc15fc" providerId="LiveId" clId="{292790E9-B132-4388-A015-92EF292AEAC1}" dt="2020-07-28T22:52:00.957" v="687" actId="1076"/>
          <ac:spMkLst>
            <pc:docMk/>
            <pc:sldMk cId="3181328226" sldId="270"/>
            <ac:spMk id="5" creationId="{A48D5753-4E94-4ACD-9C6E-E378D96A47CD}"/>
          </ac:spMkLst>
        </pc:spChg>
        <pc:spChg chg="mod">
          <ac:chgData name="Marco Sanches" userId="301bf0f768bc15fc" providerId="LiveId" clId="{292790E9-B132-4388-A015-92EF292AEAC1}" dt="2020-07-28T22:51:55.945" v="686" actId="2711"/>
          <ac:spMkLst>
            <pc:docMk/>
            <pc:sldMk cId="3181328226" sldId="270"/>
            <ac:spMk id="6" creationId="{1475A3FC-B330-4C50-A08B-36BDAA4A0032}"/>
          </ac:spMkLst>
        </pc:spChg>
      </pc:sldChg>
      <pc:sldChg chg="modSp mod">
        <pc:chgData name="Marco Sanches" userId="301bf0f768bc15fc" providerId="LiveId" clId="{292790E9-B132-4388-A015-92EF292AEAC1}" dt="2020-07-28T22:52:42.879" v="696" actId="14100"/>
        <pc:sldMkLst>
          <pc:docMk/>
          <pc:sldMk cId="612711285" sldId="271"/>
        </pc:sldMkLst>
        <pc:spChg chg="mod">
          <ac:chgData name="Marco Sanches" userId="301bf0f768bc15fc" providerId="LiveId" clId="{292790E9-B132-4388-A015-92EF292AEAC1}" dt="2020-07-28T22:52:23.874" v="691" actId="255"/>
          <ac:spMkLst>
            <pc:docMk/>
            <pc:sldMk cId="612711285" sldId="271"/>
            <ac:spMk id="6" creationId="{F0B613E1-85E7-45D3-BFA1-8F7D929E26E5}"/>
          </ac:spMkLst>
        </pc:spChg>
        <pc:spChg chg="mod">
          <ac:chgData name="Marco Sanches" userId="301bf0f768bc15fc" providerId="LiveId" clId="{292790E9-B132-4388-A015-92EF292AEAC1}" dt="2020-07-28T22:52:42.879" v="696" actId="14100"/>
          <ac:spMkLst>
            <pc:docMk/>
            <pc:sldMk cId="612711285" sldId="271"/>
            <ac:spMk id="7" creationId="{F00EB99D-7546-412A-8E46-AACDA99EFDBD}"/>
          </ac:spMkLst>
        </pc:spChg>
      </pc:sldChg>
      <pc:sldChg chg="modSp mod">
        <pc:chgData name="Marco Sanches" userId="301bf0f768bc15fc" providerId="LiveId" clId="{292790E9-B132-4388-A015-92EF292AEAC1}" dt="2020-08-19T18:43:01.835" v="928" actId="123"/>
        <pc:sldMkLst>
          <pc:docMk/>
          <pc:sldMk cId="102951038" sldId="272"/>
        </pc:sldMkLst>
        <pc:spChg chg="mod">
          <ac:chgData name="Marco Sanches" userId="301bf0f768bc15fc" providerId="LiveId" clId="{292790E9-B132-4388-A015-92EF292AEAC1}" dt="2020-08-19T18:43:01.835" v="928" actId="123"/>
          <ac:spMkLst>
            <pc:docMk/>
            <pc:sldMk cId="102951038" sldId="272"/>
            <ac:spMk id="3" creationId="{59B727BA-D1A9-419F-B5CD-41F40CB32DE8}"/>
          </ac:spMkLst>
        </pc:spChg>
        <pc:spChg chg="mod">
          <ac:chgData name="Marco Sanches" userId="301bf0f768bc15fc" providerId="LiveId" clId="{292790E9-B132-4388-A015-92EF292AEAC1}" dt="2020-07-28T22:53:39.461" v="712" actId="1076"/>
          <ac:spMkLst>
            <pc:docMk/>
            <pc:sldMk cId="102951038" sldId="272"/>
            <ac:spMk id="6" creationId="{5F9CCAD8-7C0D-4178-B735-EA6F5E1FA6D1}"/>
          </ac:spMkLst>
        </pc:spChg>
        <pc:picChg chg="mod">
          <ac:chgData name="Marco Sanches" userId="301bf0f768bc15fc" providerId="LiveId" clId="{292790E9-B132-4388-A015-92EF292AEAC1}" dt="2020-07-28T22:53:55.253" v="718" actId="1076"/>
          <ac:picMkLst>
            <pc:docMk/>
            <pc:sldMk cId="102951038" sldId="272"/>
            <ac:picMk id="9218" creationId="{355C154A-181F-417A-A011-EAFD655AE4CD}"/>
          </ac:picMkLst>
        </pc:picChg>
      </pc:sldChg>
      <pc:sldChg chg="addSp modSp mod modClrScheme chgLayout">
        <pc:chgData name="Marco Sanches" userId="301bf0f768bc15fc" providerId="LiveId" clId="{292790E9-B132-4388-A015-92EF292AEAC1}" dt="2020-08-05T14:08:29.586" v="842" actId="207"/>
        <pc:sldMkLst>
          <pc:docMk/>
          <pc:sldMk cId="0" sldId="324"/>
        </pc:sldMkLst>
        <pc:spChg chg="mod ord">
          <ac:chgData name="Marco Sanches" userId="301bf0f768bc15fc" providerId="LiveId" clId="{292790E9-B132-4388-A015-92EF292AEAC1}" dt="2020-07-28T22:33:10.942" v="459" actId="26606"/>
          <ac:spMkLst>
            <pc:docMk/>
            <pc:sldMk cId="0" sldId="324"/>
            <ac:spMk id="25602" creationId="{7561E97D-EA1B-47F2-BBCD-36F8C58C89F0}"/>
          </ac:spMkLst>
        </pc:spChg>
        <pc:spChg chg="mod ord">
          <ac:chgData name="Marco Sanches" userId="301bf0f768bc15fc" providerId="LiveId" clId="{292790E9-B132-4388-A015-92EF292AEAC1}" dt="2020-08-05T14:08:29.586" v="842" actId="207"/>
          <ac:spMkLst>
            <pc:docMk/>
            <pc:sldMk cId="0" sldId="324"/>
            <ac:spMk id="25603" creationId="{5D9213D3-C96E-4D9A-A60F-1C8F0138DFFA}"/>
          </ac:spMkLst>
        </pc:spChg>
        <pc:picChg chg="add mod">
          <ac:chgData name="Marco Sanches" userId="301bf0f768bc15fc" providerId="LiveId" clId="{292790E9-B132-4388-A015-92EF292AEAC1}" dt="2020-07-28T22:37:57.469" v="513" actId="1440"/>
          <ac:picMkLst>
            <pc:docMk/>
            <pc:sldMk cId="0" sldId="324"/>
            <ac:picMk id="2" creationId="{38D50BC6-060C-4E27-8391-5ABE34B929D8}"/>
          </ac:picMkLst>
        </pc:picChg>
      </pc:sldChg>
      <pc:sldChg chg="addSp delSp modSp mod modClrScheme chgLayout">
        <pc:chgData name="Marco Sanches" userId="301bf0f768bc15fc" providerId="LiveId" clId="{292790E9-B132-4388-A015-92EF292AEAC1}" dt="2020-08-06T14:42:33.223" v="860" actId="1076"/>
        <pc:sldMkLst>
          <pc:docMk/>
          <pc:sldMk cId="0" sldId="325"/>
        </pc:sldMkLst>
        <pc:spChg chg="add del mod">
          <ac:chgData name="Marco Sanches" userId="301bf0f768bc15fc" providerId="LiveId" clId="{292790E9-B132-4388-A015-92EF292AEAC1}" dt="2020-08-06T14:42:23.440" v="855" actId="26606"/>
          <ac:spMkLst>
            <pc:docMk/>
            <pc:sldMk cId="0" sldId="325"/>
            <ac:spMk id="137" creationId="{AF92626F-E611-4ED9-AE49-BA95234FD319}"/>
          </ac:spMkLst>
        </pc:spChg>
        <pc:spChg chg="mod ord">
          <ac:chgData name="Marco Sanches" userId="301bf0f768bc15fc" providerId="LiveId" clId="{292790E9-B132-4388-A015-92EF292AEAC1}" dt="2020-08-06T14:42:23.440" v="855" actId="26606"/>
          <ac:spMkLst>
            <pc:docMk/>
            <pc:sldMk cId="0" sldId="325"/>
            <ac:spMk id="27650" creationId="{F593F151-679E-4CAC-BD49-02FAC166BF0C}"/>
          </ac:spMkLst>
        </pc:spChg>
        <pc:spChg chg="mod ord">
          <ac:chgData name="Marco Sanches" userId="301bf0f768bc15fc" providerId="LiveId" clId="{292790E9-B132-4388-A015-92EF292AEAC1}" dt="2020-08-06T14:42:23.440" v="855" actId="26606"/>
          <ac:spMkLst>
            <pc:docMk/>
            <pc:sldMk cId="0" sldId="325"/>
            <ac:spMk id="27651" creationId="{980AB8D0-91C7-4217-A2F5-4EA0FAADB0B0}"/>
          </ac:spMkLst>
        </pc:spChg>
        <pc:spChg chg="mod ord">
          <ac:chgData name="Marco Sanches" userId="301bf0f768bc15fc" providerId="LiveId" clId="{292790E9-B132-4388-A015-92EF292AEAC1}" dt="2020-08-06T14:42:23.440" v="855" actId="26606"/>
          <ac:spMkLst>
            <pc:docMk/>
            <pc:sldMk cId="0" sldId="325"/>
            <ac:spMk id="27652" creationId="{DCCC20A2-F8EC-49EA-AD58-CDFD84C9BD06}"/>
          </ac:spMkLst>
        </pc:spChg>
        <pc:picChg chg="add mod">
          <ac:chgData name="Marco Sanches" userId="301bf0f768bc15fc" providerId="LiveId" clId="{292790E9-B132-4388-A015-92EF292AEAC1}" dt="2020-08-06T14:42:33.223" v="860" actId="1076"/>
          <ac:picMkLst>
            <pc:docMk/>
            <pc:sldMk cId="0" sldId="325"/>
            <ac:picMk id="1026" creationId="{6CED3A32-04E3-444F-86AF-9DD232F1B6BA}"/>
          </ac:picMkLst>
        </pc:picChg>
      </pc:sldChg>
      <pc:sldChg chg="addSp delSp modSp mod">
        <pc:chgData name="Marco Sanches" userId="301bf0f768bc15fc" providerId="LiveId" clId="{292790E9-B132-4388-A015-92EF292AEAC1}" dt="2020-08-05T14:09:11.239" v="844" actId="20577"/>
        <pc:sldMkLst>
          <pc:docMk/>
          <pc:sldMk cId="0" sldId="326"/>
        </pc:sldMkLst>
        <pc:spChg chg="add mod">
          <ac:chgData name="Marco Sanches" userId="301bf0f768bc15fc" providerId="LiveId" clId="{292790E9-B132-4388-A015-92EF292AEAC1}" dt="2020-07-28T22:45:13.784" v="586" actId="20577"/>
          <ac:spMkLst>
            <pc:docMk/>
            <pc:sldMk cId="0" sldId="326"/>
            <ac:spMk id="3" creationId="{B61E22D0-3396-4BC0-839F-C6D90240C5B3}"/>
          </ac:spMkLst>
        </pc:spChg>
        <pc:spChg chg="mod">
          <ac:chgData name="Marco Sanches" userId="301bf0f768bc15fc" providerId="LiveId" clId="{292790E9-B132-4388-A015-92EF292AEAC1}" dt="2020-08-05T14:09:11.239" v="844" actId="20577"/>
          <ac:spMkLst>
            <pc:docMk/>
            <pc:sldMk cId="0" sldId="326"/>
            <ac:spMk id="28679" creationId="{139A2348-1F33-4C63-86F6-101650AD63DB}"/>
          </ac:spMkLst>
        </pc:spChg>
        <pc:spChg chg="mod">
          <ac:chgData name="Marco Sanches" userId="301bf0f768bc15fc" providerId="LiveId" clId="{292790E9-B132-4388-A015-92EF292AEAC1}" dt="2020-07-28T22:42:37.527" v="568" actId="1076"/>
          <ac:spMkLst>
            <pc:docMk/>
            <pc:sldMk cId="0" sldId="326"/>
            <ac:spMk id="142343" creationId="{376D3F11-A23D-44E2-AADB-247B59A5F9A0}"/>
          </ac:spMkLst>
        </pc:spChg>
        <pc:spChg chg="mod">
          <ac:chgData name="Marco Sanches" userId="301bf0f768bc15fc" providerId="LiveId" clId="{292790E9-B132-4388-A015-92EF292AEAC1}" dt="2020-07-28T22:42:27.996" v="566" actId="14100"/>
          <ac:spMkLst>
            <pc:docMk/>
            <pc:sldMk cId="0" sldId="326"/>
            <ac:spMk id="142344" creationId="{EC5F5A5A-D639-4EBD-AFF4-F5698F9AA66E}"/>
          </ac:spMkLst>
        </pc:spChg>
        <pc:spChg chg="del mod">
          <ac:chgData name="Marco Sanches" userId="301bf0f768bc15fc" providerId="LiveId" clId="{292790E9-B132-4388-A015-92EF292AEAC1}" dt="2020-07-28T22:44:54.602" v="580" actId="478"/>
          <ac:spMkLst>
            <pc:docMk/>
            <pc:sldMk cId="0" sldId="326"/>
            <ac:spMk id="142345" creationId="{D24E2940-1A0A-4485-9C1D-FBBF0F2AC308}"/>
          </ac:spMkLst>
        </pc:spChg>
        <pc:picChg chg="add mod">
          <ac:chgData name="Marco Sanches" userId="301bf0f768bc15fc" providerId="LiveId" clId="{292790E9-B132-4388-A015-92EF292AEAC1}" dt="2020-07-28T22:44:59.716" v="582" actId="1076"/>
          <ac:picMkLst>
            <pc:docMk/>
            <pc:sldMk cId="0" sldId="326"/>
            <ac:picMk id="2" creationId="{02F3F30D-D2DC-4594-9A05-5B23DE7C2095}"/>
          </ac:picMkLst>
        </pc:picChg>
        <pc:picChg chg="mod">
          <ac:chgData name="Marco Sanches" userId="301bf0f768bc15fc" providerId="LiveId" clId="{292790E9-B132-4388-A015-92EF292AEAC1}" dt="2020-07-28T22:41:54.395" v="556" actId="1076"/>
          <ac:picMkLst>
            <pc:docMk/>
            <pc:sldMk cId="0" sldId="326"/>
            <ac:picMk id="28675" creationId="{3D8B17B6-34C7-4713-AB13-DAC7843CA37E}"/>
          </ac:picMkLst>
        </pc:picChg>
      </pc:sldChg>
      <pc:sldChg chg="modSp">
        <pc:chgData name="Marco Sanches" userId="301bf0f768bc15fc" providerId="LiveId" clId="{292790E9-B132-4388-A015-92EF292AEAC1}" dt="2020-07-28T22:45:43.711" v="591" actId="14100"/>
        <pc:sldMkLst>
          <pc:docMk/>
          <pc:sldMk cId="0" sldId="327"/>
        </pc:sldMkLst>
        <pc:spChg chg="mod">
          <ac:chgData name="Marco Sanches" userId="301bf0f768bc15fc" providerId="LiveId" clId="{292790E9-B132-4388-A015-92EF292AEAC1}" dt="2020-07-28T22:45:38.624" v="590" actId="1076"/>
          <ac:spMkLst>
            <pc:docMk/>
            <pc:sldMk cId="0" sldId="327"/>
            <ac:spMk id="29698" creationId="{E30B33C3-772E-4D40-933C-AA94D0193500}"/>
          </ac:spMkLst>
        </pc:spChg>
        <pc:spChg chg="mod">
          <ac:chgData name="Marco Sanches" userId="301bf0f768bc15fc" providerId="LiveId" clId="{292790E9-B132-4388-A015-92EF292AEAC1}" dt="2020-07-28T22:45:43.711" v="591" actId="14100"/>
          <ac:spMkLst>
            <pc:docMk/>
            <pc:sldMk cId="0" sldId="327"/>
            <ac:spMk id="29699" creationId="{51DCEAAF-4105-4034-A712-B4ED8FAE9797}"/>
          </ac:spMkLst>
        </pc:spChg>
      </pc:sldChg>
      <pc:sldChg chg="modSp">
        <pc:chgData name="Marco Sanches" userId="301bf0f768bc15fc" providerId="LiveId" clId="{292790E9-B132-4388-A015-92EF292AEAC1}" dt="2020-08-19T18:43:08.526" v="929" actId="1076"/>
        <pc:sldMkLst>
          <pc:docMk/>
          <pc:sldMk cId="0" sldId="337"/>
        </pc:sldMkLst>
        <pc:spChg chg="mod">
          <ac:chgData name="Marco Sanches" userId="301bf0f768bc15fc" providerId="LiveId" clId="{292790E9-B132-4388-A015-92EF292AEAC1}" dt="2020-08-19T18:43:08.526" v="929" actId="1076"/>
          <ac:spMkLst>
            <pc:docMk/>
            <pc:sldMk cId="0" sldId="337"/>
            <ac:spMk id="32771" creationId="{6433BF24-3E2C-4A4A-B8C1-1471446E2F88}"/>
          </ac:spMkLst>
        </pc:spChg>
      </pc:sldChg>
      <pc:sldChg chg="modSp mod">
        <pc:chgData name="Marco Sanches" userId="301bf0f768bc15fc" providerId="LiveId" clId="{292790E9-B132-4388-A015-92EF292AEAC1}" dt="2020-08-19T18:44:06.750" v="938" actId="20577"/>
        <pc:sldMkLst>
          <pc:docMk/>
          <pc:sldMk cId="0" sldId="338"/>
        </pc:sldMkLst>
        <pc:spChg chg="mod">
          <ac:chgData name="Marco Sanches" userId="301bf0f768bc15fc" providerId="LiveId" clId="{292790E9-B132-4388-A015-92EF292AEAC1}" dt="2020-08-19T18:44:06.750" v="938" actId="20577"/>
          <ac:spMkLst>
            <pc:docMk/>
            <pc:sldMk cId="0" sldId="338"/>
            <ac:spMk id="33795" creationId="{D8CC6584-94F7-44F0-B972-964F62F4B842}"/>
          </ac:spMkLst>
        </pc:spChg>
      </pc:sldChg>
      <pc:sldChg chg="modSp mod">
        <pc:chgData name="Marco Sanches" userId="301bf0f768bc15fc" providerId="LiveId" clId="{292790E9-B132-4388-A015-92EF292AEAC1}" dt="2020-08-06T14:30:48.537" v="850" actId="14100"/>
        <pc:sldMkLst>
          <pc:docMk/>
          <pc:sldMk cId="0" sldId="365"/>
        </pc:sldMkLst>
        <pc:spChg chg="mod">
          <ac:chgData name="Marco Sanches" userId="301bf0f768bc15fc" providerId="LiveId" clId="{292790E9-B132-4388-A015-92EF292AEAC1}" dt="2020-08-06T14:30:48.537" v="850" actId="14100"/>
          <ac:spMkLst>
            <pc:docMk/>
            <pc:sldMk cId="0" sldId="365"/>
            <ac:spMk id="6147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13:50.033" v="12" actId="1076"/>
          <ac:spMkLst>
            <pc:docMk/>
            <pc:sldMk cId="0" sldId="365"/>
            <ac:spMk id="6148" creationId="{00000000-0000-0000-0000-000000000000}"/>
          </ac:spMkLst>
        </pc:spChg>
      </pc:sldChg>
      <pc:sldChg chg="addSp modSp mod">
        <pc:chgData name="Marco Sanches" userId="301bf0f768bc15fc" providerId="LiveId" clId="{292790E9-B132-4388-A015-92EF292AEAC1}" dt="2020-07-28T22:24:21.016" v="366" actId="14100"/>
        <pc:sldMkLst>
          <pc:docMk/>
          <pc:sldMk cId="2428735198" sldId="366"/>
        </pc:sldMkLst>
        <pc:spChg chg="add mod">
          <ac:chgData name="Marco Sanches" userId="301bf0f768bc15fc" providerId="LiveId" clId="{292790E9-B132-4388-A015-92EF292AEAC1}" dt="2020-07-28T22:24:21.016" v="366" actId="14100"/>
          <ac:spMkLst>
            <pc:docMk/>
            <pc:sldMk cId="2428735198" sldId="366"/>
            <ac:spMk id="2" creationId="{6A38C206-4180-4304-A046-DBC6FE5C65EB}"/>
          </ac:spMkLst>
        </pc:spChg>
        <pc:spChg chg="mod">
          <ac:chgData name="Marco Sanches" userId="301bf0f768bc15fc" providerId="LiveId" clId="{292790E9-B132-4388-A015-92EF292AEAC1}" dt="2020-07-28T22:22:35.623" v="234" actId="14100"/>
          <ac:spMkLst>
            <pc:docMk/>
            <pc:sldMk cId="2428735198" sldId="366"/>
            <ac:spMk id="7171" creationId="{00000000-0000-0000-0000-000000000000}"/>
          </ac:spMkLst>
        </pc:spChg>
        <pc:picChg chg="mod">
          <ac:chgData name="Marco Sanches" userId="301bf0f768bc15fc" providerId="LiveId" clId="{292790E9-B132-4388-A015-92EF292AEAC1}" dt="2020-07-28T22:23:50.309" v="357" actId="1076"/>
          <ac:picMkLst>
            <pc:docMk/>
            <pc:sldMk cId="2428735198" sldId="366"/>
            <ac:picMk id="7172" creationId="{00000000-0000-0000-0000-000000000000}"/>
          </ac:picMkLst>
        </pc:picChg>
      </pc:sldChg>
      <pc:sldChg chg="modSp mod">
        <pc:chgData name="Marco Sanches" userId="301bf0f768bc15fc" providerId="LiveId" clId="{292790E9-B132-4388-A015-92EF292AEAC1}" dt="2020-08-19T18:39:29.117" v="917" actId="14100"/>
        <pc:sldMkLst>
          <pc:docMk/>
          <pc:sldMk cId="0" sldId="368"/>
        </pc:sldMkLst>
        <pc:spChg chg="mod">
          <ac:chgData name="Marco Sanches" userId="301bf0f768bc15fc" providerId="LiveId" clId="{292790E9-B132-4388-A015-92EF292AEAC1}" dt="2020-08-19T18:39:29.117" v="917" actId="14100"/>
          <ac:spMkLst>
            <pc:docMk/>
            <pc:sldMk cId="0" sldId="368"/>
            <ac:spMk id="9219" creationId="{00000000-0000-0000-0000-000000000000}"/>
          </ac:spMkLst>
        </pc:spChg>
      </pc:sldChg>
      <pc:sldChg chg="addSp delSp modSp mod modAnim">
        <pc:chgData name="Marco Sanches" userId="301bf0f768bc15fc" providerId="LiveId" clId="{292790E9-B132-4388-A015-92EF292AEAC1}" dt="2020-08-19T18:39:48.193" v="918"/>
        <pc:sldMkLst>
          <pc:docMk/>
          <pc:sldMk cId="171215323" sldId="369"/>
        </pc:sldMkLst>
        <pc:spChg chg="add mod">
          <ac:chgData name="Marco Sanches" userId="301bf0f768bc15fc" providerId="LiveId" clId="{292790E9-B132-4388-A015-92EF292AEAC1}" dt="2020-07-28T22:26:03.621" v="373" actId="1076"/>
          <ac:spMkLst>
            <pc:docMk/>
            <pc:sldMk cId="171215323" sldId="369"/>
            <ac:spMk id="8" creationId="{3B2AE4C6-9FAA-42D5-84FC-1502CCD91E77}"/>
          </ac:spMkLst>
        </pc:spChg>
        <pc:spChg chg="add mod">
          <ac:chgData name="Marco Sanches" userId="301bf0f768bc15fc" providerId="LiveId" clId="{292790E9-B132-4388-A015-92EF292AEAC1}" dt="2020-07-28T22:26:12.179" v="377" actId="1076"/>
          <ac:spMkLst>
            <pc:docMk/>
            <pc:sldMk cId="171215323" sldId="369"/>
            <ac:spMk id="10" creationId="{B4E4373C-22DF-4D8D-954E-3CACFE7709F1}"/>
          </ac:spMkLst>
        </pc:spChg>
        <pc:spChg chg="mod">
          <ac:chgData name="Marco Sanches" userId="301bf0f768bc15fc" providerId="LiveId" clId="{292790E9-B132-4388-A015-92EF292AEAC1}" dt="2020-07-28T22:20:33.432" v="160" actId="20577"/>
          <ac:spMkLst>
            <pc:docMk/>
            <pc:sldMk cId="171215323" sldId="369"/>
            <ac:spMk id="10242" creationId="{00000000-0000-0000-0000-000000000000}"/>
          </ac:spMkLst>
        </pc:spChg>
        <pc:picChg chg="add mod">
          <ac:chgData name="Marco Sanches" userId="301bf0f768bc15fc" providerId="LiveId" clId="{292790E9-B132-4388-A015-92EF292AEAC1}" dt="2020-07-28T22:26:07.866" v="375" actId="1076"/>
          <ac:picMkLst>
            <pc:docMk/>
            <pc:sldMk cId="171215323" sldId="369"/>
            <ac:picMk id="1026" creationId="{3D325E70-0A39-448C-BF34-62D236997843}"/>
          </ac:picMkLst>
        </pc:picChg>
        <pc:picChg chg="add del mod">
          <ac:chgData name="Marco Sanches" userId="301bf0f768bc15fc" providerId="LiveId" clId="{292790E9-B132-4388-A015-92EF292AEAC1}" dt="2020-07-28T22:20:48.829" v="162" actId="478"/>
          <ac:picMkLst>
            <pc:docMk/>
            <pc:sldMk cId="171215323" sldId="369"/>
            <ac:picMk id="1028" creationId="{E5BEA894-93B5-4151-AE23-7AAF538D611E}"/>
          </ac:picMkLst>
        </pc:picChg>
        <pc:picChg chg="mod">
          <ac:chgData name="Marco Sanches" userId="301bf0f768bc15fc" providerId="LiveId" clId="{292790E9-B132-4388-A015-92EF292AEAC1}" dt="2020-07-28T22:26:09.218" v="376" actId="1076"/>
          <ac:picMkLst>
            <pc:docMk/>
            <pc:sldMk cId="171215323" sldId="369"/>
            <ac:picMk id="10243" creationId="{00000000-0000-0000-0000-000000000000}"/>
          </ac:picMkLst>
        </pc:picChg>
        <pc:picChg chg="del mod">
          <ac:chgData name="Marco Sanches" userId="301bf0f768bc15fc" providerId="LiveId" clId="{292790E9-B132-4388-A015-92EF292AEAC1}" dt="2020-07-28T22:20:48.041" v="161" actId="478"/>
          <ac:picMkLst>
            <pc:docMk/>
            <pc:sldMk cId="171215323" sldId="369"/>
            <ac:picMk id="36867" creationId="{00000000-0000-0000-0000-000000000000}"/>
          </ac:picMkLst>
        </pc:picChg>
      </pc:sldChg>
      <pc:sldChg chg="modSp">
        <pc:chgData name="Marco Sanches" userId="301bf0f768bc15fc" providerId="LiveId" clId="{292790E9-B132-4388-A015-92EF292AEAC1}" dt="2020-07-28T22:26:53.475" v="390" actId="1076"/>
        <pc:sldMkLst>
          <pc:docMk/>
          <pc:sldMk cId="0" sldId="370"/>
        </pc:sldMkLst>
        <pc:spChg chg="mod">
          <ac:chgData name="Marco Sanches" userId="301bf0f768bc15fc" providerId="LiveId" clId="{292790E9-B132-4388-A015-92EF292AEAC1}" dt="2020-07-28T22:26:45.566" v="388" actId="255"/>
          <ac:spMkLst>
            <pc:docMk/>
            <pc:sldMk cId="0" sldId="370"/>
            <ac:spMk id="2" creationId="{77E0935C-8686-455F-9953-A906356B7EC7}"/>
          </ac:spMkLst>
        </pc:spChg>
        <pc:spChg chg="mod">
          <ac:chgData name="Marco Sanches" userId="301bf0f768bc15fc" providerId="LiveId" clId="{292790E9-B132-4388-A015-92EF292AEAC1}" dt="2020-07-28T22:26:45.566" v="388" actId="255"/>
          <ac:spMkLst>
            <pc:docMk/>
            <pc:sldMk cId="0" sldId="370"/>
            <ac:spMk id="13" creationId="{95466338-AE44-4410-9771-2E74AD58B1B0}"/>
          </ac:spMkLst>
        </pc:spChg>
        <pc:spChg chg="mod">
          <ac:chgData name="Marco Sanches" userId="301bf0f768bc15fc" providerId="LiveId" clId="{292790E9-B132-4388-A015-92EF292AEAC1}" dt="2020-07-28T22:26:45.566" v="388" actId="255"/>
          <ac:spMkLst>
            <pc:docMk/>
            <pc:sldMk cId="0" sldId="370"/>
            <ac:spMk id="11267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6:45.566" v="388" actId="255"/>
          <ac:spMkLst>
            <pc:docMk/>
            <pc:sldMk cId="0" sldId="370"/>
            <ac:spMk id="11268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6:45.566" v="388" actId="255"/>
          <ac:spMkLst>
            <pc:docMk/>
            <pc:sldMk cId="0" sldId="370"/>
            <ac:spMk id="11272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6:45.566" v="388" actId="255"/>
          <ac:spMkLst>
            <pc:docMk/>
            <pc:sldMk cId="0" sldId="370"/>
            <ac:spMk id="11273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6:45.566" v="388" actId="255"/>
          <ac:spMkLst>
            <pc:docMk/>
            <pc:sldMk cId="0" sldId="370"/>
            <ac:spMk id="11275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6:53.475" v="390" actId="1076"/>
          <ac:spMkLst>
            <pc:docMk/>
            <pc:sldMk cId="0" sldId="370"/>
            <ac:spMk id="11276" creationId="{00000000-0000-0000-0000-000000000000}"/>
          </ac:spMkLst>
        </pc:spChg>
      </pc:sldChg>
      <pc:sldChg chg="modSp">
        <pc:chgData name="Marco Sanches" userId="301bf0f768bc15fc" providerId="LiveId" clId="{292790E9-B132-4388-A015-92EF292AEAC1}" dt="2020-07-28T22:27:03.344" v="392" actId="255"/>
        <pc:sldMkLst>
          <pc:docMk/>
          <pc:sldMk cId="0" sldId="371"/>
        </pc:sldMkLst>
        <pc:spChg chg="mod">
          <ac:chgData name="Marco Sanches" userId="301bf0f768bc15fc" providerId="LiveId" clId="{292790E9-B132-4388-A015-92EF292AEAC1}" dt="2020-07-28T22:27:03.344" v="392" actId="255"/>
          <ac:spMkLst>
            <pc:docMk/>
            <pc:sldMk cId="0" sldId="371"/>
            <ac:spMk id="12292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7:03.344" v="392" actId="255"/>
          <ac:spMkLst>
            <pc:docMk/>
            <pc:sldMk cId="0" sldId="371"/>
            <ac:spMk id="12293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7:03.344" v="392" actId="255"/>
          <ac:spMkLst>
            <pc:docMk/>
            <pc:sldMk cId="0" sldId="371"/>
            <ac:spMk id="12294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7:03.344" v="392" actId="255"/>
          <ac:spMkLst>
            <pc:docMk/>
            <pc:sldMk cId="0" sldId="371"/>
            <ac:spMk id="12295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7:03.344" v="392" actId="255"/>
          <ac:spMkLst>
            <pc:docMk/>
            <pc:sldMk cId="0" sldId="371"/>
            <ac:spMk id="12296" creationId="{00000000-0000-0000-0000-000000000000}"/>
          </ac:spMkLst>
        </pc:spChg>
        <pc:spChg chg="mod">
          <ac:chgData name="Marco Sanches" userId="301bf0f768bc15fc" providerId="LiveId" clId="{292790E9-B132-4388-A015-92EF292AEAC1}" dt="2020-07-28T22:27:03.344" v="392" actId="255"/>
          <ac:spMkLst>
            <pc:docMk/>
            <pc:sldMk cId="0" sldId="371"/>
            <ac:spMk id="12297" creationId="{00000000-0000-0000-0000-000000000000}"/>
          </ac:spMkLst>
        </pc:spChg>
        <pc:grpChg chg="mod">
          <ac:chgData name="Marco Sanches" userId="301bf0f768bc15fc" providerId="LiveId" clId="{292790E9-B132-4388-A015-92EF292AEAC1}" dt="2020-07-28T22:27:03.344" v="392" actId="255"/>
          <ac:grpSpMkLst>
            <pc:docMk/>
            <pc:sldMk cId="0" sldId="371"/>
            <ac:grpSpMk id="12291" creationId="{00000000-0000-0000-0000-000000000000}"/>
          </ac:grpSpMkLst>
        </pc:grpChg>
      </pc:sldChg>
      <pc:sldChg chg="modSp">
        <pc:chgData name="Marco Sanches" userId="301bf0f768bc15fc" providerId="LiveId" clId="{292790E9-B132-4388-A015-92EF292AEAC1}" dt="2020-07-28T22:31:33.123" v="447" actId="2711"/>
        <pc:sldMkLst>
          <pc:docMk/>
          <pc:sldMk cId="0" sldId="373"/>
        </pc:sldMkLst>
        <pc:spChg chg="mod">
          <ac:chgData name="Marco Sanches" userId="301bf0f768bc15fc" providerId="LiveId" clId="{292790E9-B132-4388-A015-92EF292AEAC1}" dt="2020-07-28T22:31:33.123" v="447" actId="2711"/>
          <ac:spMkLst>
            <pc:docMk/>
            <pc:sldMk cId="0" sldId="373"/>
            <ac:spMk id="14338" creationId="{00000000-0000-0000-0000-000000000000}"/>
          </ac:spMkLst>
        </pc:spChg>
      </pc:sldChg>
      <pc:sldChg chg="modSp mod">
        <pc:chgData name="Marco Sanches" userId="301bf0f768bc15fc" providerId="LiveId" clId="{292790E9-B132-4388-A015-92EF292AEAC1}" dt="2020-08-19T18:43:46.795" v="936" actId="948"/>
        <pc:sldMkLst>
          <pc:docMk/>
          <pc:sldMk cId="0" sldId="374"/>
        </pc:sldMkLst>
        <pc:spChg chg="mod">
          <ac:chgData name="Marco Sanches" userId="301bf0f768bc15fc" providerId="LiveId" clId="{292790E9-B132-4388-A015-92EF292AEAC1}" dt="2020-08-19T18:43:46.795" v="936" actId="948"/>
          <ac:spMkLst>
            <pc:docMk/>
            <pc:sldMk cId="0" sldId="374"/>
            <ac:spMk id="13315" creationId="{00000000-0000-0000-0000-000000000000}"/>
          </ac:spMkLst>
        </pc:spChg>
      </pc:sldChg>
      <pc:sldChg chg="modSp mod">
        <pc:chgData name="Marco Sanches" userId="301bf0f768bc15fc" providerId="LiveId" clId="{292790E9-B132-4388-A015-92EF292AEAC1}" dt="2020-07-28T22:27:42.972" v="398" actId="255"/>
        <pc:sldMkLst>
          <pc:docMk/>
          <pc:sldMk cId="2872844265" sldId="375"/>
        </pc:sldMkLst>
        <pc:spChg chg="mod">
          <ac:chgData name="Marco Sanches" userId="301bf0f768bc15fc" providerId="LiveId" clId="{292790E9-B132-4388-A015-92EF292AEAC1}" dt="2020-07-28T22:27:42.972" v="398" actId="255"/>
          <ac:spMkLst>
            <pc:docMk/>
            <pc:sldMk cId="2872844265" sldId="375"/>
            <ac:spMk id="6" creationId="{3F793E91-6B09-4A58-B132-F32F4A931E65}"/>
          </ac:spMkLst>
        </pc:spChg>
        <pc:picChg chg="mod">
          <ac:chgData name="Marco Sanches" userId="301bf0f768bc15fc" providerId="LiveId" clId="{292790E9-B132-4388-A015-92EF292AEAC1}" dt="2020-07-28T22:27:10.667" v="393" actId="1076"/>
          <ac:picMkLst>
            <pc:docMk/>
            <pc:sldMk cId="2872844265" sldId="375"/>
            <ac:picMk id="4" creationId="{30B283BF-98D5-4881-B921-E4E5584FA750}"/>
          </ac:picMkLst>
        </pc:picChg>
        <pc:picChg chg="mod">
          <ac:chgData name="Marco Sanches" userId="301bf0f768bc15fc" providerId="LiveId" clId="{292790E9-B132-4388-A015-92EF292AEAC1}" dt="2020-07-28T22:27:14.177" v="394" actId="1076"/>
          <ac:picMkLst>
            <pc:docMk/>
            <pc:sldMk cId="2872844265" sldId="375"/>
            <ac:picMk id="5" creationId="{56EB869B-F673-4F02-A797-0BD56C176A41}"/>
          </ac:picMkLst>
        </pc:picChg>
      </pc:sldChg>
      <pc:sldChg chg="addSp modSp mod">
        <pc:chgData name="Marco Sanches" userId="301bf0f768bc15fc" providerId="LiveId" clId="{292790E9-B132-4388-A015-92EF292AEAC1}" dt="2020-08-06T14:31:31.439" v="852" actId="948"/>
        <pc:sldMkLst>
          <pc:docMk/>
          <pc:sldMk cId="605645759" sldId="376"/>
        </pc:sldMkLst>
        <pc:spChg chg="mod">
          <ac:chgData name="Marco Sanches" userId="301bf0f768bc15fc" providerId="LiveId" clId="{292790E9-B132-4388-A015-92EF292AEAC1}" dt="2020-08-06T14:31:29.509" v="851" actId="948"/>
          <ac:spMkLst>
            <pc:docMk/>
            <pc:sldMk cId="605645759" sldId="376"/>
            <ac:spMk id="3" creationId="{AE877C43-F58F-473A-A842-6A4C0E5334AB}"/>
          </ac:spMkLst>
        </pc:spChg>
        <pc:spChg chg="add mod">
          <ac:chgData name="Marco Sanches" userId="301bf0f768bc15fc" providerId="LiveId" clId="{292790E9-B132-4388-A015-92EF292AEAC1}" dt="2020-08-06T14:31:31.439" v="852" actId="948"/>
          <ac:spMkLst>
            <pc:docMk/>
            <pc:sldMk cId="605645759" sldId="376"/>
            <ac:spMk id="5" creationId="{3643722A-28F4-4B50-95BB-E595812532E7}"/>
          </ac:spMkLst>
        </pc:spChg>
        <pc:cxnChg chg="add mod">
          <ac:chgData name="Marco Sanches" userId="301bf0f768bc15fc" providerId="LiveId" clId="{292790E9-B132-4388-A015-92EF292AEAC1}" dt="2020-07-28T22:41:14.307" v="546" actId="1076"/>
          <ac:cxnSpMkLst>
            <pc:docMk/>
            <pc:sldMk cId="605645759" sldId="376"/>
            <ac:cxnSpMk id="6" creationId="{0BD57385-E060-43B1-BC33-E05BF1B90478}"/>
          </ac:cxnSpMkLst>
        </pc:cxnChg>
      </pc:sldChg>
      <pc:sldChg chg="addSp modSp mod">
        <pc:chgData name="Marco Sanches" userId="301bf0f768bc15fc" providerId="LiveId" clId="{292790E9-B132-4388-A015-92EF292AEAC1}" dt="2020-07-28T22:39:03.196" v="524" actId="1076"/>
        <pc:sldMkLst>
          <pc:docMk/>
          <pc:sldMk cId="2654843427" sldId="378"/>
        </pc:sldMkLst>
        <pc:spChg chg="mod">
          <ac:chgData name="Marco Sanches" userId="301bf0f768bc15fc" providerId="LiveId" clId="{292790E9-B132-4388-A015-92EF292AEAC1}" dt="2020-07-28T22:38:53.456" v="522" actId="12"/>
          <ac:spMkLst>
            <pc:docMk/>
            <pc:sldMk cId="2654843427" sldId="378"/>
            <ac:spMk id="3" creationId="{9B2E65D2-EC81-4519-A47A-23F6281BA05B}"/>
          </ac:spMkLst>
        </pc:spChg>
        <pc:picChg chg="add mod">
          <ac:chgData name="Marco Sanches" userId="301bf0f768bc15fc" providerId="LiveId" clId="{292790E9-B132-4388-A015-92EF292AEAC1}" dt="2020-07-28T22:39:03.196" v="524" actId="1076"/>
          <ac:picMkLst>
            <pc:docMk/>
            <pc:sldMk cId="2654843427" sldId="378"/>
            <ac:picMk id="5" creationId="{ED97D2F9-73A2-43E4-800F-EDD6D4E0E705}"/>
          </ac:picMkLst>
        </pc:picChg>
      </pc:sldChg>
      <pc:sldChg chg="modSp mod">
        <pc:chgData name="Marco Sanches" userId="301bf0f768bc15fc" providerId="LiveId" clId="{292790E9-B132-4388-A015-92EF292AEAC1}" dt="2020-07-28T22:46:50.024" v="603" actId="1076"/>
        <pc:sldMkLst>
          <pc:docMk/>
          <pc:sldMk cId="595327680" sldId="379"/>
        </pc:sldMkLst>
        <pc:spChg chg="mod">
          <ac:chgData name="Marco Sanches" userId="301bf0f768bc15fc" providerId="LiveId" clId="{292790E9-B132-4388-A015-92EF292AEAC1}" dt="2020-07-28T22:46:50.024" v="603" actId="1076"/>
          <ac:spMkLst>
            <pc:docMk/>
            <pc:sldMk cId="595327680" sldId="379"/>
            <ac:spMk id="3" creationId="{1F732D9C-08B6-4A50-9796-1633F70DDA00}"/>
          </ac:spMkLst>
        </pc:spChg>
        <pc:spChg chg="mod">
          <ac:chgData name="Marco Sanches" userId="301bf0f768bc15fc" providerId="LiveId" clId="{292790E9-B132-4388-A015-92EF292AEAC1}" dt="2020-07-28T22:46:25.804" v="601" actId="255"/>
          <ac:spMkLst>
            <pc:docMk/>
            <pc:sldMk cId="595327680" sldId="379"/>
            <ac:spMk id="7" creationId="{64039F45-C3D2-4EC5-A2CC-21EAE5C1536D}"/>
          </ac:spMkLst>
        </pc:spChg>
      </pc:sldChg>
      <pc:sldChg chg="addSp delSp modSp mod ord modClrScheme chgLayout">
        <pc:chgData name="Marco Sanches" userId="301bf0f768bc15fc" providerId="LiveId" clId="{292790E9-B132-4388-A015-92EF292AEAC1}" dt="2020-08-19T18:41:39.924" v="927"/>
        <pc:sldMkLst>
          <pc:docMk/>
          <pc:sldMk cId="1744146928" sldId="380"/>
        </pc:sldMkLst>
        <pc:spChg chg="mod ord">
          <ac:chgData name="Marco Sanches" userId="301bf0f768bc15fc" providerId="LiveId" clId="{292790E9-B132-4388-A015-92EF292AEAC1}" dt="2020-07-28T22:37:44.363" v="511" actId="26606"/>
          <ac:spMkLst>
            <pc:docMk/>
            <pc:sldMk cId="1744146928" sldId="380"/>
            <ac:spMk id="2" creationId="{6F7322B2-FBBE-47B3-BF7D-E857801CDA0C}"/>
          </ac:spMkLst>
        </pc:spChg>
        <pc:spChg chg="mod ord">
          <ac:chgData name="Marco Sanches" userId="301bf0f768bc15fc" providerId="LiveId" clId="{292790E9-B132-4388-A015-92EF292AEAC1}" dt="2020-08-05T14:08:15.425" v="841" actId="123"/>
          <ac:spMkLst>
            <pc:docMk/>
            <pc:sldMk cId="1744146928" sldId="380"/>
            <ac:spMk id="3" creationId="{5DBC090C-12B8-460B-9235-A6F4988166E4}"/>
          </ac:spMkLst>
        </pc:spChg>
        <pc:picChg chg="add del mod">
          <ac:chgData name="Marco Sanches" userId="301bf0f768bc15fc" providerId="LiveId" clId="{292790E9-B132-4388-A015-92EF292AEAC1}" dt="2020-07-28T22:36:49.593" v="501" actId="478"/>
          <ac:picMkLst>
            <pc:docMk/>
            <pc:sldMk cId="1744146928" sldId="380"/>
            <ac:picMk id="5" creationId="{F2A2D530-0E0F-482F-A857-207B9E970477}"/>
          </ac:picMkLst>
        </pc:picChg>
        <pc:picChg chg="add del mod ord">
          <ac:chgData name="Marco Sanches" userId="301bf0f768bc15fc" providerId="LiveId" clId="{292790E9-B132-4388-A015-92EF292AEAC1}" dt="2020-07-28T22:36:45.377" v="496"/>
          <ac:picMkLst>
            <pc:docMk/>
            <pc:sldMk cId="1744146928" sldId="380"/>
            <ac:picMk id="2050" creationId="{DDE1A31C-B8E2-4712-A380-D0323DD298C2}"/>
          </ac:picMkLst>
        </pc:picChg>
        <pc:picChg chg="add mod">
          <ac:chgData name="Marco Sanches" userId="301bf0f768bc15fc" providerId="LiveId" clId="{292790E9-B132-4388-A015-92EF292AEAC1}" dt="2020-07-28T22:37:47.648" v="512" actId="1076"/>
          <ac:picMkLst>
            <pc:docMk/>
            <pc:sldMk cId="1744146928" sldId="380"/>
            <ac:picMk id="2052" creationId="{122E2B60-9F09-4E5F-8DDB-EF9B71CC1B54}"/>
          </ac:picMkLst>
        </pc:picChg>
      </pc:sldChg>
      <pc:sldChg chg="modSp mod">
        <pc:chgData name="Marco Sanches" userId="301bf0f768bc15fc" providerId="LiveId" clId="{292790E9-B132-4388-A015-92EF292AEAC1}" dt="2020-07-28T22:55:34.281" v="779" actId="14100"/>
        <pc:sldMkLst>
          <pc:docMk/>
          <pc:sldMk cId="3408689509" sldId="381"/>
        </pc:sldMkLst>
        <pc:spChg chg="mod">
          <ac:chgData name="Marco Sanches" userId="301bf0f768bc15fc" providerId="LiveId" clId="{292790E9-B132-4388-A015-92EF292AEAC1}" dt="2020-07-28T22:54:57.266" v="737" actId="20577"/>
          <ac:spMkLst>
            <pc:docMk/>
            <pc:sldMk cId="3408689509" sldId="381"/>
            <ac:spMk id="2" creationId="{26B6EEFD-8907-4104-97FA-1A2D60E4F358}"/>
          </ac:spMkLst>
        </pc:spChg>
        <pc:spChg chg="mod">
          <ac:chgData name="Marco Sanches" userId="301bf0f768bc15fc" providerId="LiveId" clId="{292790E9-B132-4388-A015-92EF292AEAC1}" dt="2020-07-28T22:55:34.281" v="779" actId="14100"/>
          <ac:spMkLst>
            <pc:docMk/>
            <pc:sldMk cId="3408689509" sldId="381"/>
            <ac:spMk id="3" creationId="{104E959E-66D4-487B-BD07-CAE5DF079B4E}"/>
          </ac:spMkLst>
        </pc:spChg>
        <pc:picChg chg="mod">
          <ac:chgData name="Marco Sanches" userId="301bf0f768bc15fc" providerId="LiveId" clId="{292790E9-B132-4388-A015-92EF292AEAC1}" dt="2020-07-28T22:55:27.584" v="778" actId="1076"/>
          <ac:picMkLst>
            <pc:docMk/>
            <pc:sldMk cId="3408689509" sldId="381"/>
            <ac:picMk id="1026" creationId="{87A3B825-59ED-4E31-888C-383ABFEA7554}"/>
          </ac:picMkLst>
        </pc:picChg>
        <pc:picChg chg="mod">
          <ac:chgData name="Marco Sanches" userId="301bf0f768bc15fc" providerId="LiveId" clId="{292790E9-B132-4388-A015-92EF292AEAC1}" dt="2020-07-28T22:55:08.585" v="740" actId="1076"/>
          <ac:picMkLst>
            <pc:docMk/>
            <pc:sldMk cId="3408689509" sldId="381"/>
            <ac:picMk id="1028" creationId="{B52924F8-1C5F-4980-8E0F-CFB9D785D723}"/>
          </ac:picMkLst>
        </pc:picChg>
      </pc:sldChg>
      <pc:sldChg chg="del">
        <pc:chgData name="Marco Sanches" userId="301bf0f768bc15fc" providerId="LiveId" clId="{292790E9-B132-4388-A015-92EF292AEAC1}" dt="2020-07-28T22:55:36.341" v="780" actId="47"/>
        <pc:sldMkLst>
          <pc:docMk/>
          <pc:sldMk cId="2053168726" sldId="382"/>
        </pc:sldMkLst>
      </pc:sldChg>
      <pc:sldChg chg="addSp delSp modSp mod">
        <pc:chgData name="Marco Sanches" userId="301bf0f768bc15fc" providerId="LiveId" clId="{292790E9-B132-4388-A015-92EF292AEAC1}" dt="2020-07-28T22:57:16.054" v="805" actId="167"/>
        <pc:sldMkLst>
          <pc:docMk/>
          <pc:sldMk cId="1594633991" sldId="383"/>
        </pc:sldMkLst>
        <pc:spChg chg="mod">
          <ac:chgData name="Marco Sanches" userId="301bf0f768bc15fc" providerId="LiveId" clId="{292790E9-B132-4388-A015-92EF292AEAC1}" dt="2020-07-28T22:56:52.425" v="796" actId="14100"/>
          <ac:spMkLst>
            <pc:docMk/>
            <pc:sldMk cId="1594633991" sldId="383"/>
            <ac:spMk id="3" creationId="{FD3306A5-D55E-4207-B091-390FDE54EC76}"/>
          </ac:spMkLst>
        </pc:spChg>
        <pc:picChg chg="add del mod">
          <ac:chgData name="Marco Sanches" userId="301bf0f768bc15fc" providerId="LiveId" clId="{292790E9-B132-4388-A015-92EF292AEAC1}" dt="2020-07-28T22:56:59.021" v="798" actId="478"/>
          <ac:picMkLst>
            <pc:docMk/>
            <pc:sldMk cId="1594633991" sldId="383"/>
            <ac:picMk id="5" creationId="{C2220E69-E114-44AF-8C5B-9C21E6F95D4A}"/>
          </ac:picMkLst>
        </pc:picChg>
        <pc:picChg chg="add mod ord">
          <ac:chgData name="Marco Sanches" userId="301bf0f768bc15fc" providerId="LiveId" clId="{292790E9-B132-4388-A015-92EF292AEAC1}" dt="2020-07-28T22:57:16.054" v="805" actId="167"/>
          <ac:picMkLst>
            <pc:docMk/>
            <pc:sldMk cId="1594633991" sldId="383"/>
            <ac:picMk id="7" creationId="{18250CF1-3C1A-424A-B6D9-00927D8B5511}"/>
          </ac:picMkLst>
        </pc:picChg>
      </pc:sldChg>
      <pc:sldChg chg="modSp del mod">
        <pc:chgData name="Marco Sanches" userId="301bf0f768bc15fc" providerId="LiveId" clId="{292790E9-B132-4388-A015-92EF292AEAC1}" dt="2020-08-05T14:07:04.555" v="832" actId="47"/>
        <pc:sldMkLst>
          <pc:docMk/>
          <pc:sldMk cId="2835927937" sldId="384"/>
        </pc:sldMkLst>
        <pc:picChg chg="mod">
          <ac:chgData name="Marco Sanches" userId="301bf0f768bc15fc" providerId="LiveId" clId="{292790E9-B132-4388-A015-92EF292AEAC1}" dt="2020-07-28T22:38:02.518" v="514" actId="1440"/>
          <ac:picMkLst>
            <pc:docMk/>
            <pc:sldMk cId="2835927937" sldId="384"/>
            <ac:picMk id="4" creationId="{02D75967-1119-429F-8D55-06FB1D270B99}"/>
          </ac:picMkLst>
        </pc:picChg>
      </pc:sldChg>
      <pc:sldChg chg="modSp mod">
        <pc:chgData name="Marco Sanches" userId="301bf0f768bc15fc" providerId="LiveId" clId="{292790E9-B132-4388-A015-92EF292AEAC1}" dt="2020-07-28T22:57:53.749" v="825" actId="2711"/>
        <pc:sldMkLst>
          <pc:docMk/>
          <pc:sldMk cId="553128478" sldId="386"/>
        </pc:sldMkLst>
        <pc:spChg chg="mod">
          <ac:chgData name="Marco Sanches" userId="301bf0f768bc15fc" providerId="LiveId" clId="{292790E9-B132-4388-A015-92EF292AEAC1}" dt="2020-07-28T22:57:53.749" v="825" actId="2711"/>
          <ac:spMkLst>
            <pc:docMk/>
            <pc:sldMk cId="553128478" sldId="386"/>
            <ac:spMk id="4" creationId="{99C9BC6D-2002-4819-AC08-49EFF9C4657E}"/>
          </ac:spMkLst>
        </pc:spChg>
      </pc:sldChg>
      <pc:sldChg chg="addSp delSp modSp add mod modAnim">
        <pc:chgData name="Marco Sanches" userId="301bf0f768bc15fc" providerId="LiveId" clId="{292790E9-B132-4388-A015-92EF292AEAC1}" dt="2020-08-19T18:40:23.539" v="923"/>
        <pc:sldMkLst>
          <pc:docMk/>
          <pc:sldMk cId="487183203" sldId="387"/>
        </pc:sldMkLst>
        <pc:spChg chg="add">
          <ac:chgData name="Marco Sanches" userId="301bf0f768bc15fc" providerId="LiveId" clId="{292790E9-B132-4388-A015-92EF292AEAC1}" dt="2020-08-19T18:40:04.258" v="920" actId="22"/>
          <ac:spMkLst>
            <pc:docMk/>
            <pc:sldMk cId="487183203" sldId="387"/>
            <ac:spMk id="2" creationId="{1D1C677E-673D-45DC-9AAD-27B856C546A7}"/>
          </ac:spMkLst>
        </pc:spChg>
        <pc:picChg chg="del">
          <ac:chgData name="Marco Sanches" userId="301bf0f768bc15fc" providerId="LiveId" clId="{292790E9-B132-4388-A015-92EF292AEAC1}" dt="2020-07-28T22:26:15.529" v="379" actId="478"/>
          <ac:picMkLst>
            <pc:docMk/>
            <pc:sldMk cId="487183203" sldId="387"/>
            <ac:picMk id="1026" creationId="{3D325E70-0A39-448C-BF34-62D236997843}"/>
          </ac:picMkLst>
        </pc:picChg>
        <pc:picChg chg="mod">
          <ac:chgData name="Marco Sanches" userId="301bf0f768bc15fc" providerId="LiveId" clId="{292790E9-B132-4388-A015-92EF292AEAC1}" dt="2020-08-19T18:40:13.263" v="921" actId="1076"/>
          <ac:picMkLst>
            <pc:docMk/>
            <pc:sldMk cId="487183203" sldId="387"/>
            <ac:picMk id="1028" creationId="{E5BEA894-93B5-4151-AE23-7AAF538D611E}"/>
          </ac:picMkLst>
        </pc:picChg>
        <pc:picChg chg="del">
          <ac:chgData name="Marco Sanches" userId="301bf0f768bc15fc" providerId="LiveId" clId="{292790E9-B132-4388-A015-92EF292AEAC1}" dt="2020-07-28T22:26:14.886" v="378" actId="478"/>
          <ac:picMkLst>
            <pc:docMk/>
            <pc:sldMk cId="487183203" sldId="387"/>
            <ac:picMk id="10243" creationId="{00000000-0000-0000-0000-000000000000}"/>
          </ac:picMkLst>
        </pc:picChg>
        <pc:picChg chg="mod">
          <ac:chgData name="Marco Sanches" userId="301bf0f768bc15fc" providerId="LiveId" clId="{292790E9-B132-4388-A015-92EF292AEAC1}" dt="2020-08-19T18:40:16.875" v="922" actId="1076"/>
          <ac:picMkLst>
            <pc:docMk/>
            <pc:sldMk cId="487183203" sldId="387"/>
            <ac:picMk id="36867" creationId="{00000000-0000-0000-0000-000000000000}"/>
          </ac:picMkLst>
        </pc:picChg>
      </pc:sldChg>
      <pc:sldChg chg="addSp delSp modSp add mod">
        <pc:chgData name="Marco Sanches" userId="301bf0f768bc15fc" providerId="LiveId" clId="{292790E9-B132-4388-A015-92EF292AEAC1}" dt="2020-08-07T21:17:20.268" v="915" actId="20577"/>
        <pc:sldMkLst>
          <pc:docMk/>
          <pc:sldMk cId="735134444" sldId="388"/>
        </pc:sldMkLst>
        <pc:spChg chg="mod">
          <ac:chgData name="Marco Sanches" userId="301bf0f768bc15fc" providerId="LiveId" clId="{292790E9-B132-4388-A015-92EF292AEAC1}" dt="2020-08-07T21:17:20.268" v="915" actId="20577"/>
          <ac:spMkLst>
            <pc:docMk/>
            <pc:sldMk cId="735134444" sldId="388"/>
            <ac:spMk id="2" creationId="{1470F509-9494-469D-8E61-46257A85A961}"/>
          </ac:spMkLst>
        </pc:spChg>
        <pc:spChg chg="del">
          <ac:chgData name="Marco Sanches" userId="301bf0f768bc15fc" providerId="LiveId" clId="{292790E9-B132-4388-A015-92EF292AEAC1}" dt="2020-07-28T22:57:20.101" v="806" actId="478"/>
          <ac:spMkLst>
            <pc:docMk/>
            <pc:sldMk cId="735134444" sldId="388"/>
            <ac:spMk id="3" creationId="{FD3306A5-D55E-4207-B091-390FDE54EC76}"/>
          </ac:spMkLst>
        </pc:spChg>
        <pc:spChg chg="add del mod">
          <ac:chgData name="Marco Sanches" userId="301bf0f768bc15fc" providerId="LiveId" clId="{292790E9-B132-4388-A015-92EF292AEAC1}" dt="2020-07-28T22:57:26.444" v="807" actId="478"/>
          <ac:spMkLst>
            <pc:docMk/>
            <pc:sldMk cId="735134444" sldId="388"/>
            <ac:spMk id="6" creationId="{1AF3B45B-7E3F-4A32-9E79-3FFEA4D6B131}"/>
          </ac:spMkLst>
        </pc:spChg>
        <pc:picChg chg="mod">
          <ac:chgData name="Marco Sanches" userId="301bf0f768bc15fc" providerId="LiveId" clId="{292790E9-B132-4388-A015-92EF292AEAC1}" dt="2020-07-28T22:57:32.733" v="810" actId="14100"/>
          <ac:picMkLst>
            <pc:docMk/>
            <pc:sldMk cId="735134444" sldId="388"/>
            <ac:picMk id="5" creationId="{C2220E69-E114-44AF-8C5B-9C21E6F95D4A}"/>
          </ac:picMkLst>
        </pc:picChg>
      </pc:sldChg>
      <pc:sldChg chg="add del">
        <pc:chgData name="Marco Sanches" userId="301bf0f768bc15fc" providerId="LiveId" clId="{292790E9-B132-4388-A015-92EF292AEAC1}" dt="2020-07-28T22:31:09.077" v="443" actId="47"/>
        <pc:sldMkLst>
          <pc:docMk/>
          <pc:sldMk cId="2174344297" sldId="388"/>
        </pc:sldMkLst>
      </pc:sldChg>
      <pc:sldChg chg="modSp mod">
        <pc:chgData name="Marco Sanches" userId="301bf0f768bc15fc" providerId="LiveId" clId="{292790E9-B132-4388-A015-92EF292AEAC1}" dt="2020-08-05T14:07:34.269" v="833" actId="1076"/>
        <pc:sldMkLst>
          <pc:docMk/>
          <pc:sldMk cId="1654769034" sldId="389"/>
        </pc:sldMkLst>
        <pc:picChg chg="mod">
          <ac:chgData name="Marco Sanches" userId="301bf0f768bc15fc" providerId="LiveId" clId="{292790E9-B132-4388-A015-92EF292AEAC1}" dt="2020-08-05T14:07:34.269" v="833" actId="1076"/>
          <ac:picMkLst>
            <pc:docMk/>
            <pc:sldMk cId="1654769034" sldId="389"/>
            <ac:picMk id="8" creationId="{C6468EA1-1A5C-2940-BC27-7B09129774A7}"/>
          </ac:picMkLst>
        </pc:picChg>
      </pc:sldChg>
      <pc:sldChg chg="add del">
        <pc:chgData name="Marco Sanches" userId="301bf0f768bc15fc" providerId="LiveId" clId="{292790E9-B132-4388-A015-92EF292AEAC1}" dt="2020-07-28T22:31:08.322" v="442" actId="47"/>
        <pc:sldMkLst>
          <pc:docMk/>
          <pc:sldMk cId="2906663855" sldId="389"/>
        </pc:sldMkLst>
      </pc:sldChg>
      <pc:sldChg chg="addSp modSp mod">
        <pc:chgData name="Marco Sanches" userId="301bf0f768bc15fc" providerId="LiveId" clId="{292790E9-B132-4388-A015-92EF292AEAC1}" dt="2020-08-05T14:07:01.714" v="831" actId="1076"/>
        <pc:sldMkLst>
          <pc:docMk/>
          <pc:sldMk cId="3408604511" sldId="390"/>
        </pc:sldMkLst>
        <pc:spChg chg="add mod">
          <ac:chgData name="Marco Sanches" userId="301bf0f768bc15fc" providerId="LiveId" clId="{292790E9-B132-4388-A015-92EF292AEAC1}" dt="2020-08-05T14:07:01.714" v="831" actId="1076"/>
          <ac:spMkLst>
            <pc:docMk/>
            <pc:sldMk cId="3408604511" sldId="390"/>
            <ac:spMk id="11" creationId="{2D9A3B9A-DB37-4E1A-8612-CBC4536215E5}"/>
          </ac:spMkLst>
        </pc:spChg>
        <pc:picChg chg="add mod">
          <ac:chgData name="Marco Sanches" userId="301bf0f768bc15fc" providerId="LiveId" clId="{292790E9-B132-4388-A015-92EF292AEAC1}" dt="2020-08-05T14:06:56.792" v="830" actId="1076"/>
          <ac:picMkLst>
            <pc:docMk/>
            <pc:sldMk cId="3408604511" sldId="390"/>
            <ac:picMk id="3" creationId="{B954AA0E-1924-4EA7-805F-EF670AEE4CF9}"/>
          </ac:picMkLst>
        </pc:picChg>
        <pc:picChg chg="add mod">
          <ac:chgData name="Marco Sanches" userId="301bf0f768bc15fc" providerId="LiveId" clId="{292790E9-B132-4388-A015-92EF292AEAC1}" dt="2020-08-05T14:06:52.667" v="828" actId="1076"/>
          <ac:picMkLst>
            <pc:docMk/>
            <pc:sldMk cId="3408604511" sldId="390"/>
            <ac:picMk id="5" creationId="{06F12C0E-7C7E-4288-BA71-7D3DBFEBFBC3}"/>
          </ac:picMkLst>
        </pc:picChg>
      </pc:sldChg>
      <pc:sldChg chg="addSp delSp modSp add mod ord delAnim modAnim">
        <pc:chgData name="Marco Sanches" userId="301bf0f768bc15fc" providerId="LiveId" clId="{292790E9-B132-4388-A015-92EF292AEAC1}" dt="2020-08-07T21:16:55.940" v="907" actId="1076"/>
        <pc:sldMkLst>
          <pc:docMk/>
          <pc:sldMk cId="4062890306" sldId="391"/>
        </pc:sldMkLst>
        <pc:spChg chg="mod">
          <ac:chgData name="Marco Sanches" userId="301bf0f768bc15fc" providerId="LiveId" clId="{292790E9-B132-4388-A015-92EF292AEAC1}" dt="2020-08-07T21:16:13.808" v="899" actId="113"/>
          <ac:spMkLst>
            <pc:docMk/>
            <pc:sldMk cId="4062890306" sldId="391"/>
            <ac:spMk id="2" creationId="{1470F509-9494-469D-8E61-46257A85A961}"/>
          </ac:spMkLst>
        </pc:spChg>
        <pc:spChg chg="del">
          <ac:chgData name="Marco Sanches" userId="301bf0f768bc15fc" providerId="LiveId" clId="{292790E9-B132-4388-A015-92EF292AEAC1}" dt="2020-08-07T21:14:47.072" v="877" actId="478"/>
          <ac:spMkLst>
            <pc:docMk/>
            <pc:sldMk cId="4062890306" sldId="391"/>
            <ac:spMk id="3" creationId="{FD3306A5-D55E-4207-B091-390FDE54EC76}"/>
          </ac:spMkLst>
        </pc:spChg>
        <pc:spChg chg="add del mod">
          <ac:chgData name="Marco Sanches" userId="301bf0f768bc15fc" providerId="LiveId" clId="{292790E9-B132-4388-A015-92EF292AEAC1}" dt="2020-08-07T21:14:54.422" v="878" actId="478"/>
          <ac:spMkLst>
            <pc:docMk/>
            <pc:sldMk cId="4062890306" sldId="391"/>
            <ac:spMk id="5" creationId="{6D2411EC-2B85-4CDA-B573-D86446050F3F}"/>
          </ac:spMkLst>
        </pc:spChg>
        <pc:spChg chg="add del mod">
          <ac:chgData name="Marco Sanches" userId="301bf0f768bc15fc" providerId="LiveId" clId="{292790E9-B132-4388-A015-92EF292AEAC1}" dt="2020-08-07T21:15:06.875" v="882" actId="478"/>
          <ac:spMkLst>
            <pc:docMk/>
            <pc:sldMk cId="4062890306" sldId="391"/>
            <ac:spMk id="8" creationId="{6CD0AE63-748E-4C05-9946-C3B1CCD53146}"/>
          </ac:spMkLst>
        </pc:spChg>
        <pc:spChg chg="add mod">
          <ac:chgData name="Marco Sanches" userId="301bf0f768bc15fc" providerId="LiveId" clId="{292790E9-B132-4388-A015-92EF292AEAC1}" dt="2020-08-07T21:16:31.543" v="901" actId="108"/>
          <ac:spMkLst>
            <pc:docMk/>
            <pc:sldMk cId="4062890306" sldId="391"/>
            <ac:spMk id="10" creationId="{4EC162BB-9332-4A6B-BCE9-49D915440E2C}"/>
          </ac:spMkLst>
        </pc:spChg>
        <pc:spChg chg="add mod">
          <ac:chgData name="Marco Sanches" userId="301bf0f768bc15fc" providerId="LiveId" clId="{292790E9-B132-4388-A015-92EF292AEAC1}" dt="2020-08-07T21:16:55.940" v="907" actId="1076"/>
          <ac:spMkLst>
            <pc:docMk/>
            <pc:sldMk cId="4062890306" sldId="391"/>
            <ac:spMk id="12" creationId="{1BFB2485-E184-40C6-B967-4F51C29DA47C}"/>
          </ac:spMkLst>
        </pc:spChg>
        <pc:picChg chg="del">
          <ac:chgData name="Marco Sanches" userId="301bf0f768bc15fc" providerId="LiveId" clId="{292790E9-B132-4388-A015-92EF292AEAC1}" dt="2020-08-07T21:14:55.245" v="879" actId="478"/>
          <ac:picMkLst>
            <pc:docMk/>
            <pc:sldMk cId="4062890306" sldId="391"/>
            <ac:picMk id="7" creationId="{18250CF1-3C1A-424A-B6D9-00927D8B5511}"/>
          </ac:picMkLst>
        </pc:picChg>
        <pc:picChg chg="add mod">
          <ac:chgData name="Marco Sanches" userId="301bf0f768bc15fc" providerId="LiveId" clId="{292790E9-B132-4388-A015-92EF292AEAC1}" dt="2020-08-07T21:15:01.187" v="881" actId="1076"/>
          <ac:picMkLst>
            <pc:docMk/>
            <pc:sldMk cId="4062890306" sldId="391"/>
            <ac:picMk id="9" creationId="{42A58ED3-962C-4F50-8171-7DC5DE526E57}"/>
          </ac:picMkLst>
        </pc:picChg>
        <pc:picChg chg="add mod">
          <ac:chgData name="Marco Sanches" userId="301bf0f768bc15fc" providerId="LiveId" clId="{292790E9-B132-4388-A015-92EF292AEAC1}" dt="2020-08-07T21:15:16.104" v="885" actId="1076"/>
          <ac:picMkLst>
            <pc:docMk/>
            <pc:sldMk cId="4062890306" sldId="391"/>
            <ac:picMk id="11" creationId="{8D1AC4A1-4CDC-4322-9AD8-92CBAF8DF55C}"/>
          </ac:picMkLst>
        </pc:picChg>
      </pc:sldChg>
    </pc:docChg>
  </pc:docChgLst>
  <pc:docChgLst>
    <pc:chgData name="Marco Sanches" userId="301bf0f768bc15fc" providerId="LiveId" clId="{63F3EE08-23AB-D64C-A089-03C0DC771198}"/>
    <pc:docChg chg="undo custSel mod addSld modSld">
      <pc:chgData name="Marco Sanches" userId="301bf0f768bc15fc" providerId="LiveId" clId="{63F3EE08-23AB-D64C-A089-03C0DC771198}" dt="2020-08-05T01:59:25.309" v="88" actId="14100"/>
      <pc:docMkLst>
        <pc:docMk/>
      </pc:docMkLst>
      <pc:sldChg chg="addSp delSp modSp mod">
        <pc:chgData name="Marco Sanches" userId="301bf0f768bc15fc" providerId="LiveId" clId="{63F3EE08-23AB-D64C-A089-03C0DC771198}" dt="2020-08-05T01:56:12.415" v="61" actId="478"/>
        <pc:sldMkLst>
          <pc:docMk/>
          <pc:sldMk cId="2835927937" sldId="384"/>
        </pc:sldMkLst>
        <pc:spChg chg="add del">
          <ac:chgData name="Marco Sanches" userId="301bf0f768bc15fc" providerId="LiveId" clId="{63F3EE08-23AB-D64C-A089-03C0DC771198}" dt="2020-08-05T01:56:11.023" v="59" actId="478"/>
          <ac:spMkLst>
            <pc:docMk/>
            <pc:sldMk cId="2835927937" sldId="384"/>
            <ac:spMk id="5" creationId="{3D0D2782-132E-4942-8CE8-F0C6BDE4DCE8}"/>
          </ac:spMkLst>
        </pc:spChg>
        <pc:picChg chg="add del mod">
          <ac:chgData name="Marco Sanches" userId="301bf0f768bc15fc" providerId="LiveId" clId="{63F3EE08-23AB-D64C-A089-03C0DC771198}" dt="2020-08-05T01:56:09.708" v="58"/>
          <ac:picMkLst>
            <pc:docMk/>
            <pc:sldMk cId="2835927937" sldId="384"/>
            <ac:picMk id="6" creationId="{4A73EA21-5E89-3C44-9C1F-093EB6248537}"/>
          </ac:picMkLst>
        </pc:picChg>
        <pc:picChg chg="add del">
          <ac:chgData name="Marco Sanches" userId="301bf0f768bc15fc" providerId="LiveId" clId="{63F3EE08-23AB-D64C-A089-03C0DC771198}" dt="2020-08-05T01:56:11.700" v="60" actId="478"/>
          <ac:picMkLst>
            <pc:docMk/>
            <pc:sldMk cId="2835927937" sldId="384"/>
            <ac:picMk id="1026" creationId="{292E21E1-8266-4B39-BD73-9239DCEB02A3}"/>
          </ac:picMkLst>
        </pc:picChg>
        <pc:picChg chg="add del">
          <ac:chgData name="Marco Sanches" userId="301bf0f768bc15fc" providerId="LiveId" clId="{63F3EE08-23AB-D64C-A089-03C0DC771198}" dt="2020-08-05T01:56:12.415" v="61" actId="478"/>
          <ac:picMkLst>
            <pc:docMk/>
            <pc:sldMk cId="2835927937" sldId="384"/>
            <ac:picMk id="1028" creationId="{6F9518D7-AAFA-4A4C-AE91-0E7BD36C84F0}"/>
          </ac:picMkLst>
        </pc:picChg>
      </pc:sldChg>
      <pc:sldChg chg="addSp delSp modSp add mod modClrScheme chgLayout">
        <pc:chgData name="Marco Sanches" userId="301bf0f768bc15fc" providerId="LiveId" clId="{63F3EE08-23AB-D64C-A089-03C0DC771198}" dt="2020-08-05T01:57:50.573" v="82" actId="1076"/>
        <pc:sldMkLst>
          <pc:docMk/>
          <pc:sldMk cId="1654769034" sldId="389"/>
        </pc:sldMkLst>
        <pc:spChg chg="mod ord">
          <ac:chgData name="Marco Sanches" userId="301bf0f768bc15fc" providerId="LiveId" clId="{63F3EE08-23AB-D64C-A089-03C0DC771198}" dt="2020-08-05T01:31:28.865" v="8" actId="26606"/>
          <ac:spMkLst>
            <pc:docMk/>
            <pc:sldMk cId="1654769034" sldId="389"/>
            <ac:spMk id="2" creationId="{D7A17CB1-052F-446F-B988-4FAD14F05798}"/>
          </ac:spMkLst>
        </pc:spChg>
        <pc:spChg chg="del mod ord">
          <ac:chgData name="Marco Sanches" userId="301bf0f768bc15fc" providerId="LiveId" clId="{63F3EE08-23AB-D64C-A089-03C0DC771198}" dt="2020-08-05T01:41:57.425" v="24" actId="478"/>
          <ac:spMkLst>
            <pc:docMk/>
            <pc:sldMk cId="1654769034" sldId="389"/>
            <ac:spMk id="5" creationId="{3D0D2782-132E-4942-8CE8-F0C6BDE4DCE8}"/>
          </ac:spMkLst>
        </pc:spChg>
        <pc:spChg chg="add del mod">
          <ac:chgData name="Marco Sanches" userId="301bf0f768bc15fc" providerId="LiveId" clId="{63F3EE08-23AB-D64C-A089-03C0DC771198}" dt="2020-08-05T01:31:02.450" v="2" actId="478"/>
          <ac:spMkLst>
            <pc:docMk/>
            <pc:sldMk cId="1654769034" sldId="389"/>
            <ac:spMk id="6" creationId="{C6AE663E-3561-7A44-AAFA-5782EFD1FEE3}"/>
          </ac:spMkLst>
        </pc:spChg>
        <pc:spChg chg="add mod">
          <ac:chgData name="Marco Sanches" userId="301bf0f768bc15fc" providerId="LiveId" clId="{63F3EE08-23AB-D64C-A089-03C0DC771198}" dt="2020-08-05T01:44:32.632" v="45" actId="14100"/>
          <ac:spMkLst>
            <pc:docMk/>
            <pc:sldMk cId="1654769034" sldId="389"/>
            <ac:spMk id="11" creationId="{E65A1EC4-D3A9-9940-B6CC-C651ABEDD86A}"/>
          </ac:spMkLst>
        </pc:spChg>
        <pc:picChg chg="del">
          <ac:chgData name="Marco Sanches" userId="301bf0f768bc15fc" providerId="LiveId" clId="{63F3EE08-23AB-D64C-A089-03C0DC771198}" dt="2020-08-05T01:30:57.950" v="1" actId="478"/>
          <ac:picMkLst>
            <pc:docMk/>
            <pc:sldMk cId="1654769034" sldId="389"/>
            <ac:picMk id="4" creationId="{02D75967-1119-429F-8D55-06FB1D270B99}"/>
          </ac:picMkLst>
        </pc:picChg>
        <pc:picChg chg="add mod">
          <ac:chgData name="Marco Sanches" userId="301bf0f768bc15fc" providerId="LiveId" clId="{63F3EE08-23AB-D64C-A089-03C0DC771198}" dt="2020-08-05T01:31:28.865" v="8" actId="26606"/>
          <ac:picMkLst>
            <pc:docMk/>
            <pc:sldMk cId="1654769034" sldId="389"/>
            <ac:picMk id="8" creationId="{C6468EA1-1A5C-2940-BC27-7B09129774A7}"/>
          </ac:picMkLst>
        </pc:picChg>
        <pc:picChg chg="add del mod">
          <ac:chgData name="Marco Sanches" userId="301bf0f768bc15fc" providerId="LiveId" clId="{63F3EE08-23AB-D64C-A089-03C0DC771198}" dt="2020-08-05T01:44:01.912" v="38" actId="478"/>
          <ac:picMkLst>
            <pc:docMk/>
            <pc:sldMk cId="1654769034" sldId="389"/>
            <ac:picMk id="10" creationId="{80D9C910-53AC-8E47-BED2-E02A40D56A16}"/>
          </ac:picMkLst>
        </pc:picChg>
        <pc:picChg chg="add del mod">
          <ac:chgData name="Marco Sanches" userId="301bf0f768bc15fc" providerId="LiveId" clId="{63F3EE08-23AB-D64C-A089-03C0DC771198}" dt="2020-08-05T01:47:30.318" v="46" actId="478"/>
          <ac:picMkLst>
            <pc:docMk/>
            <pc:sldMk cId="1654769034" sldId="389"/>
            <ac:picMk id="13" creationId="{F75276E8-BD0B-F544-B555-C044DF2C3B18}"/>
          </ac:picMkLst>
        </pc:picChg>
        <pc:picChg chg="add mod">
          <ac:chgData name="Marco Sanches" userId="301bf0f768bc15fc" providerId="LiveId" clId="{63F3EE08-23AB-D64C-A089-03C0DC771198}" dt="2020-08-05T01:57:50.573" v="82" actId="1076"/>
          <ac:picMkLst>
            <pc:docMk/>
            <pc:sldMk cId="1654769034" sldId="389"/>
            <ac:picMk id="15" creationId="{3E1E4632-62F5-C44F-A7EE-34868991A1C8}"/>
          </ac:picMkLst>
        </pc:picChg>
        <pc:picChg chg="del">
          <ac:chgData name="Marco Sanches" userId="301bf0f768bc15fc" providerId="LiveId" clId="{63F3EE08-23AB-D64C-A089-03C0DC771198}" dt="2020-08-05T01:31:06.353" v="4" actId="478"/>
          <ac:picMkLst>
            <pc:docMk/>
            <pc:sldMk cId="1654769034" sldId="389"/>
            <ac:picMk id="1026" creationId="{292E21E1-8266-4B39-BD73-9239DCEB02A3}"/>
          </ac:picMkLst>
        </pc:picChg>
        <pc:picChg chg="del">
          <ac:chgData name="Marco Sanches" userId="301bf0f768bc15fc" providerId="LiveId" clId="{63F3EE08-23AB-D64C-A089-03C0DC771198}" dt="2020-08-05T01:31:04.571" v="3" actId="478"/>
          <ac:picMkLst>
            <pc:docMk/>
            <pc:sldMk cId="1654769034" sldId="389"/>
            <ac:picMk id="1028" creationId="{6F9518D7-AAFA-4A4C-AE91-0E7BD36C84F0}"/>
          </ac:picMkLst>
        </pc:picChg>
      </pc:sldChg>
      <pc:sldChg chg="addSp delSp modSp add mod">
        <pc:chgData name="Marco Sanches" userId="301bf0f768bc15fc" providerId="LiveId" clId="{63F3EE08-23AB-D64C-A089-03C0DC771198}" dt="2020-08-05T01:59:25.309" v="88" actId="14100"/>
        <pc:sldMkLst>
          <pc:docMk/>
          <pc:sldMk cId="3408604511" sldId="390"/>
        </pc:sldMkLst>
        <pc:spChg chg="del mod">
          <ac:chgData name="Marco Sanches" userId="301bf0f768bc15fc" providerId="LiveId" clId="{63F3EE08-23AB-D64C-A089-03C0DC771198}" dt="2020-08-05T01:56:23.898" v="65" actId="478"/>
          <ac:spMkLst>
            <pc:docMk/>
            <pc:sldMk cId="3408604511" sldId="390"/>
            <ac:spMk id="5" creationId="{3D0D2782-132E-4942-8CE8-F0C6BDE4DCE8}"/>
          </ac:spMkLst>
        </pc:spChg>
        <pc:spChg chg="add mod">
          <ac:chgData name="Marco Sanches" userId="301bf0f768bc15fc" providerId="LiveId" clId="{63F3EE08-23AB-D64C-A089-03C0DC771198}" dt="2020-08-05T01:59:25.309" v="88" actId="14100"/>
          <ac:spMkLst>
            <pc:docMk/>
            <pc:sldMk cId="3408604511" sldId="390"/>
            <ac:spMk id="9" creationId="{6268BC55-E104-F343-946A-DCD93B44C2FD}"/>
          </ac:spMkLst>
        </pc:spChg>
        <pc:picChg chg="add del mod">
          <ac:chgData name="Marco Sanches" userId="301bf0f768bc15fc" providerId="LiveId" clId="{63F3EE08-23AB-D64C-A089-03C0DC771198}" dt="2020-08-05T01:59:03.725" v="83" actId="478"/>
          <ac:picMkLst>
            <pc:docMk/>
            <pc:sldMk cId="3408604511" sldId="390"/>
            <ac:picMk id="6" creationId="{3749562F-F4C1-A749-ABFB-3D2B4B043762}"/>
          </ac:picMkLst>
        </pc:picChg>
        <pc:picChg chg="add mod">
          <ac:chgData name="Marco Sanches" userId="301bf0f768bc15fc" providerId="LiveId" clId="{63F3EE08-23AB-D64C-A089-03C0DC771198}" dt="2020-08-05T01:59:20.431" v="87" actId="167"/>
          <ac:picMkLst>
            <pc:docMk/>
            <pc:sldMk cId="3408604511" sldId="390"/>
            <ac:picMk id="7" creationId="{3882E18B-9CFA-FF4D-ABD8-644C9B8031BC}"/>
          </ac:picMkLst>
        </pc:picChg>
        <pc:picChg chg="del">
          <ac:chgData name="Marco Sanches" userId="301bf0f768bc15fc" providerId="LiveId" clId="{63F3EE08-23AB-D64C-A089-03C0DC771198}" dt="2020-08-05T01:56:25.389" v="66" actId="478"/>
          <ac:picMkLst>
            <pc:docMk/>
            <pc:sldMk cId="3408604511" sldId="390"/>
            <ac:picMk id="1026" creationId="{292E21E1-8266-4B39-BD73-9239DCEB02A3}"/>
          </ac:picMkLst>
        </pc:picChg>
        <pc:picChg chg="del">
          <ac:chgData name="Marco Sanches" userId="301bf0f768bc15fc" providerId="LiveId" clId="{63F3EE08-23AB-D64C-A089-03C0DC771198}" dt="2020-08-05T01:56:20.085" v="63" actId="478"/>
          <ac:picMkLst>
            <pc:docMk/>
            <pc:sldMk cId="3408604511" sldId="390"/>
            <ac:picMk id="1028" creationId="{6F9518D7-AAFA-4A4C-AE91-0E7BD36C84F0}"/>
          </ac:picMkLst>
        </pc:picChg>
      </pc:sldChg>
    </pc:docChg>
  </pc:docChgLst>
  <pc:docChgLst>
    <pc:chgData name="Marco Sanches" userId="301bf0f768bc15fc" providerId="LiveId" clId="{3C63B7F9-2060-4E80-BB64-FCC5CA625869}"/>
    <pc:docChg chg="undo redo custSel addSld delSld modSld sldOrd modMainMaster delSection modSection">
      <pc:chgData name="Marco Sanches" userId="301bf0f768bc15fc" providerId="LiveId" clId="{3C63B7F9-2060-4E80-BB64-FCC5CA625869}" dt="2021-03-22T14:56:47.662" v="1288"/>
      <pc:docMkLst>
        <pc:docMk/>
      </pc:docMkLst>
      <pc:sldChg chg="addSp delSp modSp">
        <pc:chgData name="Marco Sanches" userId="301bf0f768bc15fc" providerId="LiveId" clId="{3C63B7F9-2060-4E80-BB64-FCC5CA625869}" dt="2021-03-22T11:13:33.482" v="1229"/>
        <pc:sldMkLst>
          <pc:docMk/>
          <pc:sldMk cId="784836333" sldId="256"/>
        </pc:sldMkLst>
        <pc:spChg chg="add mod">
          <ac:chgData name="Marco Sanches" userId="301bf0f768bc15fc" providerId="LiveId" clId="{3C63B7F9-2060-4E80-BB64-FCC5CA625869}" dt="2021-03-22T11:13:33.482" v="1229"/>
          <ac:spMkLst>
            <pc:docMk/>
            <pc:sldMk cId="784836333" sldId="256"/>
            <ac:spMk id="9" creationId="{8B42A824-7302-444E-A915-5B4A9B3C3723}"/>
          </ac:spMkLst>
        </pc:spChg>
        <pc:spChg chg="del">
          <ac:chgData name="Marco Sanches" userId="301bf0f768bc15fc" providerId="LiveId" clId="{3C63B7F9-2060-4E80-BB64-FCC5CA625869}" dt="2021-03-22T11:13:27.145" v="1228" actId="478"/>
          <ac:spMkLst>
            <pc:docMk/>
            <pc:sldMk cId="784836333" sldId="256"/>
            <ac:spMk id="10" creationId="{E6F0ABAB-BDC1-4544-B821-2B85772648D8}"/>
          </ac:spMkLst>
        </pc:spChg>
      </pc:sldChg>
      <pc:sldChg chg="addSp modSp mod">
        <pc:chgData name="Marco Sanches" userId="301bf0f768bc15fc" providerId="LiveId" clId="{3C63B7F9-2060-4E80-BB64-FCC5CA625869}" dt="2021-02-11T19:54:34.266" v="122" actId="948"/>
        <pc:sldMkLst>
          <pc:docMk/>
          <pc:sldMk cId="0" sldId="259"/>
        </pc:sldMkLst>
        <pc:spChg chg="mod">
          <ac:chgData name="Marco Sanches" userId="301bf0f768bc15fc" providerId="LiveId" clId="{3C63B7F9-2060-4E80-BB64-FCC5CA625869}" dt="2021-02-11T19:54:34.266" v="122" actId="948"/>
          <ac:spMkLst>
            <pc:docMk/>
            <pc:sldMk cId="0" sldId="259"/>
            <ac:spMk id="9219" creationId="{00000000-0000-0000-0000-000000000000}"/>
          </ac:spMkLst>
        </pc:spChg>
        <pc:picChg chg="add mod">
          <ac:chgData name="Marco Sanches" userId="301bf0f768bc15fc" providerId="LiveId" clId="{3C63B7F9-2060-4E80-BB64-FCC5CA625869}" dt="2021-02-11T19:54:14.282" v="118" actId="14100"/>
          <ac:picMkLst>
            <pc:docMk/>
            <pc:sldMk cId="0" sldId="259"/>
            <ac:picMk id="3" creationId="{AA0DEFF8-176C-46D8-9EE8-DBC42DDAED38}"/>
          </ac:picMkLst>
        </pc:picChg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4145969118" sldId="261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2351951149" sldId="262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2749437271" sldId="264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2075305404" sldId="265"/>
        </pc:sldMkLst>
      </pc:sldChg>
      <pc:sldChg chg="addSp delSp modSp mod modAnim chgLayout">
        <pc:chgData name="Marco Sanches" userId="301bf0f768bc15fc" providerId="LiveId" clId="{3C63B7F9-2060-4E80-BB64-FCC5CA625869}" dt="2021-02-14T14:30:32.248" v="1077"/>
        <pc:sldMkLst>
          <pc:docMk/>
          <pc:sldMk cId="0" sldId="266"/>
        </pc:sldMkLst>
        <pc:spChg chg="add del mod">
          <ac:chgData name="Marco Sanches" userId="301bf0f768bc15fc" providerId="LiveId" clId="{3C63B7F9-2060-4E80-BB64-FCC5CA625869}" dt="2021-02-11T19:58:53.552" v="143" actId="6264"/>
          <ac:spMkLst>
            <pc:docMk/>
            <pc:sldMk cId="0" sldId="266"/>
            <ac:spMk id="2" creationId="{3EB107DA-7D3A-4885-8865-C862747F81A4}"/>
          </ac:spMkLst>
        </pc:spChg>
        <pc:spChg chg="add mod ord">
          <ac:chgData name="Marco Sanches" userId="301bf0f768bc15fc" providerId="LiveId" clId="{3C63B7F9-2060-4E80-BB64-FCC5CA625869}" dt="2021-02-11T19:59:11.046" v="147" actId="20577"/>
          <ac:spMkLst>
            <pc:docMk/>
            <pc:sldMk cId="0" sldId="266"/>
            <ac:spMk id="3" creationId="{9D026D11-6DFF-427E-B997-2573B5F0EA49}"/>
          </ac:spMkLst>
        </pc:spChg>
        <pc:spChg chg="mod">
          <ac:chgData name="Marco Sanches" userId="301bf0f768bc15fc" providerId="LiveId" clId="{3C63B7F9-2060-4E80-BB64-FCC5CA625869}" dt="2021-02-11T20:01:22.521" v="155" actId="1076"/>
          <ac:spMkLst>
            <pc:docMk/>
            <pc:sldMk cId="0" sldId="266"/>
            <ac:spMk id="9" creationId="{E64F5EE4-6A1B-4928-8FD1-BDA3DB566ED5}"/>
          </ac:spMkLst>
        </pc:spChg>
        <pc:spChg chg="mod">
          <ac:chgData name="Marco Sanches" userId="301bf0f768bc15fc" providerId="LiveId" clId="{3C63B7F9-2060-4E80-BB64-FCC5CA625869}" dt="2021-02-11T20:01:22.521" v="155" actId="1076"/>
          <ac:spMkLst>
            <pc:docMk/>
            <pc:sldMk cId="0" sldId="266"/>
            <ac:spMk id="10" creationId="{DFEEF799-06E4-4F1A-8266-D53E25F89839}"/>
          </ac:spMkLst>
        </pc:spChg>
        <pc:spChg chg="mod">
          <ac:chgData name="Marco Sanches" userId="301bf0f768bc15fc" providerId="LiveId" clId="{3C63B7F9-2060-4E80-BB64-FCC5CA625869}" dt="2021-02-11T20:01:22.521" v="155" actId="1076"/>
          <ac:spMkLst>
            <pc:docMk/>
            <pc:sldMk cId="0" sldId="266"/>
            <ac:spMk id="11" creationId="{707B0E70-0A2E-4FCA-BBD2-BD6CBEF86961}"/>
          </ac:spMkLst>
        </pc:spChg>
        <pc:spChg chg="mod">
          <ac:chgData name="Marco Sanches" userId="301bf0f768bc15fc" providerId="LiveId" clId="{3C63B7F9-2060-4E80-BB64-FCC5CA625869}" dt="2021-02-11T20:01:22.521" v="155" actId="1076"/>
          <ac:spMkLst>
            <pc:docMk/>
            <pc:sldMk cId="0" sldId="266"/>
            <ac:spMk id="12" creationId="{9B13F30D-E4BC-45E8-8F18-3C3008B58ED3}"/>
          </ac:spMkLst>
        </pc:spChg>
        <pc:spChg chg="mod">
          <ac:chgData name="Marco Sanches" userId="301bf0f768bc15fc" providerId="LiveId" clId="{3C63B7F9-2060-4E80-BB64-FCC5CA625869}" dt="2021-02-11T20:01:22.521" v="155" actId="1076"/>
          <ac:spMkLst>
            <pc:docMk/>
            <pc:sldMk cId="0" sldId="266"/>
            <ac:spMk id="13" creationId="{7757C812-FC23-43B9-B3BE-0075236F5D66}"/>
          </ac:spMkLst>
        </pc:spChg>
        <pc:spChg chg="mod">
          <ac:chgData name="Marco Sanches" userId="301bf0f768bc15fc" providerId="LiveId" clId="{3C63B7F9-2060-4E80-BB64-FCC5CA625869}" dt="2021-02-11T20:01:22.521" v="155" actId="1076"/>
          <ac:spMkLst>
            <pc:docMk/>
            <pc:sldMk cId="0" sldId="266"/>
            <ac:spMk id="14" creationId="{EAA3117C-B75B-46B6-82B4-76244EB513E4}"/>
          </ac:spMkLst>
        </pc:spChg>
        <pc:spChg chg="mod">
          <ac:chgData name="Marco Sanches" userId="301bf0f768bc15fc" providerId="LiveId" clId="{3C63B7F9-2060-4E80-BB64-FCC5CA625869}" dt="2021-02-11T20:01:22.521" v="155" actId="1076"/>
          <ac:spMkLst>
            <pc:docMk/>
            <pc:sldMk cId="0" sldId="266"/>
            <ac:spMk id="15" creationId="{C1E7F626-BF10-4C6D-9002-34F5C445EC2B}"/>
          </ac:spMkLst>
        </pc:spChg>
        <pc:spChg chg="mod">
          <ac:chgData name="Marco Sanches" userId="301bf0f768bc15fc" providerId="LiveId" clId="{3C63B7F9-2060-4E80-BB64-FCC5CA625869}" dt="2021-02-11T20:01:22.521" v="155" actId="1076"/>
          <ac:spMkLst>
            <pc:docMk/>
            <pc:sldMk cId="0" sldId="266"/>
            <ac:spMk id="16" creationId="{D0955197-6223-4736-BF67-698B1735FCD0}"/>
          </ac:spMkLst>
        </pc:spChg>
        <pc:spChg chg="mod">
          <ac:chgData name="Marco Sanches" userId="301bf0f768bc15fc" providerId="LiveId" clId="{3C63B7F9-2060-4E80-BB64-FCC5CA625869}" dt="2021-02-11T20:01:22.521" v="155" actId="1076"/>
          <ac:spMkLst>
            <pc:docMk/>
            <pc:sldMk cId="0" sldId="266"/>
            <ac:spMk id="17" creationId="{71E22116-4265-4E9F-86EB-2FA49C46EC50}"/>
          </ac:spMkLst>
        </pc:spChg>
        <pc:spChg chg="mod ord">
          <ac:chgData name="Marco Sanches" userId="301bf0f768bc15fc" providerId="LiveId" clId="{3C63B7F9-2060-4E80-BB64-FCC5CA625869}" dt="2021-02-14T14:13:57.176" v="1028" actId="20577"/>
          <ac:spMkLst>
            <pc:docMk/>
            <pc:sldMk cId="0" sldId="266"/>
            <ac:spMk id="22530" creationId="{00000000-0000-0000-0000-000000000000}"/>
          </ac:spMkLst>
        </pc:spChg>
        <pc:spChg chg="del">
          <ac:chgData name="Marco Sanches" userId="301bf0f768bc15fc" providerId="LiveId" clId="{3C63B7F9-2060-4E80-BB64-FCC5CA625869}" dt="2021-02-11T19:59:02.816" v="144" actId="478"/>
          <ac:spMkLst>
            <pc:docMk/>
            <pc:sldMk cId="0" sldId="266"/>
            <ac:spMk id="22531" creationId="{00000000-0000-0000-0000-000000000000}"/>
          </ac:spMkLst>
        </pc:spChg>
        <pc:grpChg chg="add mod">
          <ac:chgData name="Marco Sanches" userId="301bf0f768bc15fc" providerId="LiveId" clId="{3C63B7F9-2060-4E80-BB64-FCC5CA625869}" dt="2021-02-11T20:01:29.132" v="157" actId="255"/>
          <ac:grpSpMkLst>
            <pc:docMk/>
            <pc:sldMk cId="0" sldId="266"/>
            <ac:grpSpMk id="8" creationId="{B2EC4EDC-D16B-4B23-85D2-3030B15EDB91}"/>
          </ac:grpSpMkLst>
        </pc:grpChg>
        <pc:picChg chg="add mod">
          <ac:chgData name="Marco Sanches" userId="301bf0f768bc15fc" providerId="LiveId" clId="{3C63B7F9-2060-4E80-BB64-FCC5CA625869}" dt="2021-02-11T20:01:03.171" v="152" actId="14100"/>
          <ac:picMkLst>
            <pc:docMk/>
            <pc:sldMk cId="0" sldId="266"/>
            <ac:picMk id="5" creationId="{D1842372-A18D-43C0-8958-9477866FD5CE}"/>
          </ac:picMkLst>
        </pc:picChg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3976746890" sldId="267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808972234" sldId="269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3181328226" sldId="270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612711285" sldId="271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102951038" sldId="272"/>
        </pc:sldMkLst>
      </pc:sldChg>
      <pc:sldChg chg="addSp delSp modSp del mod chgLayout">
        <pc:chgData name="Marco Sanches" userId="301bf0f768bc15fc" providerId="LiveId" clId="{3C63B7F9-2060-4E80-BB64-FCC5CA625869}" dt="2021-02-11T20:06:36.520" v="194" actId="47"/>
        <pc:sldMkLst>
          <pc:docMk/>
          <pc:sldMk cId="0" sldId="275"/>
        </pc:sldMkLst>
        <pc:spChg chg="add del mod">
          <ac:chgData name="Marco Sanches" userId="301bf0f768bc15fc" providerId="LiveId" clId="{3C63B7F9-2060-4E80-BB64-FCC5CA625869}" dt="2021-02-11T20:01:57.138" v="161" actId="6264"/>
          <ac:spMkLst>
            <pc:docMk/>
            <pc:sldMk cId="0" sldId="275"/>
            <ac:spMk id="2" creationId="{F7E16DAA-D638-405B-A1A0-1FF3BE761987}"/>
          </ac:spMkLst>
        </pc:spChg>
        <pc:spChg chg="add del mod">
          <ac:chgData name="Marco Sanches" userId="301bf0f768bc15fc" providerId="LiveId" clId="{3C63B7F9-2060-4E80-BB64-FCC5CA625869}" dt="2021-02-11T20:01:57.138" v="161" actId="6264"/>
          <ac:spMkLst>
            <pc:docMk/>
            <pc:sldMk cId="0" sldId="275"/>
            <ac:spMk id="3" creationId="{843B99AD-1DB7-4E74-9024-6607716D7565}"/>
          </ac:spMkLst>
        </pc:spChg>
        <pc:spChg chg="mod ord">
          <ac:chgData name="Marco Sanches" userId="301bf0f768bc15fc" providerId="LiveId" clId="{3C63B7F9-2060-4E80-BB64-FCC5CA625869}" dt="2021-02-11T20:01:57.138" v="161" actId="6264"/>
          <ac:spMkLst>
            <pc:docMk/>
            <pc:sldMk cId="0" sldId="275"/>
            <ac:spMk id="25602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1T20:03:16.648" v="173" actId="14100"/>
          <ac:spMkLst>
            <pc:docMk/>
            <pc:sldMk cId="0" sldId="275"/>
            <ac:spMk id="25603" creationId="{00000000-0000-0000-0000-000000000000}"/>
          </ac:spMkLst>
        </pc:spChg>
      </pc:sldChg>
      <pc:sldChg chg="addSp delSp modSp mod chgLayout">
        <pc:chgData name="Marco Sanches" userId="301bf0f768bc15fc" providerId="LiveId" clId="{3C63B7F9-2060-4E80-BB64-FCC5CA625869}" dt="2021-02-11T20:07:26.923" v="199" actId="14100"/>
        <pc:sldMkLst>
          <pc:docMk/>
          <pc:sldMk cId="0" sldId="276"/>
        </pc:sldMkLst>
        <pc:spChg chg="add del mod">
          <ac:chgData name="Marco Sanches" userId="301bf0f768bc15fc" providerId="LiveId" clId="{3C63B7F9-2060-4E80-BB64-FCC5CA625869}" dt="2021-02-11T20:02:06.420" v="162" actId="6264"/>
          <ac:spMkLst>
            <pc:docMk/>
            <pc:sldMk cId="0" sldId="276"/>
            <ac:spMk id="2" creationId="{27D4E061-145E-46B9-8398-BC12EA4E207F}"/>
          </ac:spMkLst>
        </pc:spChg>
        <pc:spChg chg="add del mod">
          <ac:chgData name="Marco Sanches" userId="301bf0f768bc15fc" providerId="LiveId" clId="{3C63B7F9-2060-4E80-BB64-FCC5CA625869}" dt="2021-02-11T20:02:06.420" v="162" actId="6264"/>
          <ac:spMkLst>
            <pc:docMk/>
            <pc:sldMk cId="0" sldId="276"/>
            <ac:spMk id="3" creationId="{51ED0462-0729-4C03-839E-5E9314B35DD1}"/>
          </ac:spMkLst>
        </pc:spChg>
        <pc:spChg chg="add del mod">
          <ac:chgData name="Marco Sanches" userId="301bf0f768bc15fc" providerId="LiveId" clId="{3C63B7F9-2060-4E80-BB64-FCC5CA625869}" dt="2021-02-11T20:07:22.778" v="197" actId="22"/>
          <ac:spMkLst>
            <pc:docMk/>
            <pc:sldMk cId="0" sldId="276"/>
            <ac:spMk id="5" creationId="{63659030-88D1-4AC9-9D85-A43C42382C38}"/>
          </ac:spMkLst>
        </pc:spChg>
        <pc:spChg chg="mod ord">
          <ac:chgData name="Marco Sanches" userId="301bf0f768bc15fc" providerId="LiveId" clId="{3C63B7F9-2060-4E80-BB64-FCC5CA625869}" dt="2021-02-11T20:02:06.420" v="162" actId="6264"/>
          <ac:spMkLst>
            <pc:docMk/>
            <pc:sldMk cId="0" sldId="276"/>
            <ac:spMk id="26626" creationId="{00000000-0000-0000-0000-000000000000}"/>
          </ac:spMkLst>
        </pc:spChg>
        <pc:spChg chg="del mod ord">
          <ac:chgData name="Marco Sanches" userId="301bf0f768bc15fc" providerId="LiveId" clId="{3C63B7F9-2060-4E80-BB64-FCC5CA625869}" dt="2021-02-11T20:07:20.277" v="196" actId="478"/>
          <ac:spMkLst>
            <pc:docMk/>
            <pc:sldMk cId="0" sldId="276"/>
            <ac:spMk id="26627" creationId="{00000000-0000-0000-0000-000000000000}"/>
          </ac:spMkLst>
        </pc:spChg>
        <pc:picChg chg="add mod ord">
          <ac:chgData name="Marco Sanches" userId="301bf0f768bc15fc" providerId="LiveId" clId="{3C63B7F9-2060-4E80-BB64-FCC5CA625869}" dt="2021-02-11T20:07:26.923" v="199" actId="14100"/>
          <ac:picMkLst>
            <pc:docMk/>
            <pc:sldMk cId="0" sldId="276"/>
            <ac:picMk id="7" creationId="{3B192970-C11B-48C0-A45A-62622DF72FD7}"/>
          </ac:picMkLst>
        </pc:picChg>
      </pc:sldChg>
      <pc:sldChg chg="addSp delSp modSp mod chgLayout">
        <pc:chgData name="Marco Sanches" userId="301bf0f768bc15fc" providerId="LiveId" clId="{3C63B7F9-2060-4E80-BB64-FCC5CA625869}" dt="2021-02-11T20:08:04.043" v="205" actId="1076"/>
        <pc:sldMkLst>
          <pc:docMk/>
          <pc:sldMk cId="0" sldId="277"/>
        </pc:sldMkLst>
        <pc:spChg chg="add del mod">
          <ac:chgData name="Marco Sanches" userId="301bf0f768bc15fc" providerId="LiveId" clId="{3C63B7F9-2060-4E80-BB64-FCC5CA625869}" dt="2021-02-11T20:02:11.162" v="163" actId="6264"/>
          <ac:spMkLst>
            <pc:docMk/>
            <pc:sldMk cId="0" sldId="277"/>
            <ac:spMk id="2" creationId="{0B468038-EB14-46A4-B109-BA80F3E06044}"/>
          </ac:spMkLst>
        </pc:spChg>
        <pc:spChg chg="add del mod">
          <ac:chgData name="Marco Sanches" userId="301bf0f768bc15fc" providerId="LiveId" clId="{3C63B7F9-2060-4E80-BB64-FCC5CA625869}" dt="2021-02-11T20:02:11.162" v="163" actId="6264"/>
          <ac:spMkLst>
            <pc:docMk/>
            <pc:sldMk cId="0" sldId="277"/>
            <ac:spMk id="3" creationId="{F497C08B-EA73-4990-A60B-B3B086980DDB}"/>
          </ac:spMkLst>
        </pc:spChg>
        <pc:spChg chg="add del mod">
          <ac:chgData name="Marco Sanches" userId="301bf0f768bc15fc" providerId="LiveId" clId="{3C63B7F9-2060-4E80-BB64-FCC5CA625869}" dt="2021-02-11T20:07:54.047" v="201" actId="478"/>
          <ac:spMkLst>
            <pc:docMk/>
            <pc:sldMk cId="0" sldId="277"/>
            <ac:spMk id="5" creationId="{47E32B4C-5150-416D-8628-A79257F1983D}"/>
          </ac:spMkLst>
        </pc:spChg>
        <pc:spChg chg="mod ord">
          <ac:chgData name="Marco Sanches" userId="301bf0f768bc15fc" providerId="LiveId" clId="{3C63B7F9-2060-4E80-BB64-FCC5CA625869}" dt="2021-02-11T20:02:11.162" v="163" actId="6264"/>
          <ac:spMkLst>
            <pc:docMk/>
            <pc:sldMk cId="0" sldId="277"/>
            <ac:spMk id="27650" creationId="{00000000-0000-0000-0000-000000000000}"/>
          </ac:spMkLst>
        </pc:spChg>
        <pc:spChg chg="del mod ord">
          <ac:chgData name="Marco Sanches" userId="301bf0f768bc15fc" providerId="LiveId" clId="{3C63B7F9-2060-4E80-BB64-FCC5CA625869}" dt="2021-02-11T20:07:51.076" v="200" actId="478"/>
          <ac:spMkLst>
            <pc:docMk/>
            <pc:sldMk cId="0" sldId="277"/>
            <ac:spMk id="27651" creationId="{00000000-0000-0000-0000-000000000000}"/>
          </ac:spMkLst>
        </pc:spChg>
        <pc:picChg chg="add mod">
          <ac:chgData name="Marco Sanches" userId="301bf0f768bc15fc" providerId="LiveId" clId="{3C63B7F9-2060-4E80-BB64-FCC5CA625869}" dt="2021-02-11T20:08:04.043" v="205" actId="1076"/>
          <ac:picMkLst>
            <pc:docMk/>
            <pc:sldMk cId="0" sldId="277"/>
            <ac:picMk id="7" creationId="{24FD165A-0315-40DC-81B7-FF50BA73DB4D}"/>
          </ac:picMkLst>
        </pc:picChg>
      </pc:sldChg>
      <pc:sldChg chg="addSp delSp modSp mod chgLayout">
        <pc:chgData name="Marco Sanches" userId="301bf0f768bc15fc" providerId="LiveId" clId="{3C63B7F9-2060-4E80-BB64-FCC5CA625869}" dt="2021-02-11T21:00:02.536" v="932" actId="6549"/>
        <pc:sldMkLst>
          <pc:docMk/>
          <pc:sldMk cId="0" sldId="278"/>
        </pc:sldMkLst>
        <pc:spChg chg="add del mod">
          <ac:chgData name="Marco Sanches" userId="301bf0f768bc15fc" providerId="LiveId" clId="{3C63B7F9-2060-4E80-BB64-FCC5CA625869}" dt="2021-02-11T20:02:14.195" v="164" actId="6264"/>
          <ac:spMkLst>
            <pc:docMk/>
            <pc:sldMk cId="0" sldId="278"/>
            <ac:spMk id="2" creationId="{00BC4E6C-3287-4845-9E65-836B40DA0D66}"/>
          </ac:spMkLst>
        </pc:spChg>
        <pc:spChg chg="add del mod">
          <ac:chgData name="Marco Sanches" userId="301bf0f768bc15fc" providerId="LiveId" clId="{3C63B7F9-2060-4E80-BB64-FCC5CA625869}" dt="2021-02-11T20:02:14.195" v="164" actId="6264"/>
          <ac:spMkLst>
            <pc:docMk/>
            <pc:sldMk cId="0" sldId="278"/>
            <ac:spMk id="3" creationId="{DB850C5E-BFD0-45AA-A52D-6D994E4DDA10}"/>
          </ac:spMkLst>
        </pc:spChg>
        <pc:spChg chg="add del mod">
          <ac:chgData name="Marco Sanches" userId="301bf0f768bc15fc" providerId="LiveId" clId="{3C63B7F9-2060-4E80-BB64-FCC5CA625869}" dt="2021-02-11T20:09:14.502" v="207" actId="478"/>
          <ac:spMkLst>
            <pc:docMk/>
            <pc:sldMk cId="0" sldId="278"/>
            <ac:spMk id="5" creationId="{B9A01280-D593-441D-9E94-6BA0B482D00C}"/>
          </ac:spMkLst>
        </pc:spChg>
        <pc:spChg chg="add mod">
          <ac:chgData name="Marco Sanches" userId="301bf0f768bc15fc" providerId="LiveId" clId="{3C63B7F9-2060-4E80-BB64-FCC5CA625869}" dt="2021-02-11T21:00:02.536" v="932" actId="6549"/>
          <ac:spMkLst>
            <pc:docMk/>
            <pc:sldMk cId="0" sldId="278"/>
            <ac:spMk id="9" creationId="{FCFB710C-835C-48F6-A1F0-28F0ACE6A83D}"/>
          </ac:spMkLst>
        </pc:spChg>
        <pc:spChg chg="mod ord">
          <ac:chgData name="Marco Sanches" userId="301bf0f768bc15fc" providerId="LiveId" clId="{3C63B7F9-2060-4E80-BB64-FCC5CA625869}" dt="2021-02-11T20:02:14.195" v="164" actId="6264"/>
          <ac:spMkLst>
            <pc:docMk/>
            <pc:sldMk cId="0" sldId="278"/>
            <ac:spMk id="28674" creationId="{00000000-0000-0000-0000-000000000000}"/>
          </ac:spMkLst>
        </pc:spChg>
        <pc:spChg chg="del mod ord">
          <ac:chgData name="Marco Sanches" userId="301bf0f768bc15fc" providerId="LiveId" clId="{3C63B7F9-2060-4E80-BB64-FCC5CA625869}" dt="2021-02-11T20:09:13.134" v="206" actId="478"/>
          <ac:spMkLst>
            <pc:docMk/>
            <pc:sldMk cId="0" sldId="278"/>
            <ac:spMk id="28675" creationId="{00000000-0000-0000-0000-000000000000}"/>
          </ac:spMkLst>
        </pc:spChg>
      </pc:sldChg>
      <pc:sldChg chg="addSp delSp modSp mod">
        <pc:chgData name="Marco Sanches" userId="301bf0f768bc15fc" providerId="LiveId" clId="{3C63B7F9-2060-4E80-BB64-FCC5CA625869}" dt="2021-02-11T20:47:39.720" v="786" actId="14100"/>
        <pc:sldMkLst>
          <pc:docMk/>
          <pc:sldMk cId="0" sldId="284"/>
        </pc:sldMkLst>
        <pc:spChg chg="mod">
          <ac:chgData name="Marco Sanches" userId="301bf0f768bc15fc" providerId="LiveId" clId="{3C63B7F9-2060-4E80-BB64-FCC5CA625869}" dt="2021-02-11T20:47:39.720" v="786" actId="14100"/>
          <ac:spMkLst>
            <pc:docMk/>
            <pc:sldMk cId="0" sldId="284"/>
            <ac:spMk id="7" creationId="{0F19A003-580B-4E44-A4B5-019E1480517D}"/>
          </ac:spMkLst>
        </pc:spChg>
        <pc:spChg chg="add mod">
          <ac:chgData name="Marco Sanches" userId="301bf0f768bc15fc" providerId="LiveId" clId="{3C63B7F9-2060-4E80-BB64-FCC5CA625869}" dt="2021-02-11T19:41:07.879" v="29" actId="1076"/>
          <ac:spMkLst>
            <pc:docMk/>
            <pc:sldMk cId="0" sldId="284"/>
            <ac:spMk id="8" creationId="{48C16EE3-BDF4-4B2E-BF68-AE5691440132}"/>
          </ac:spMkLst>
        </pc:spChg>
        <pc:picChg chg="add mod">
          <ac:chgData name="Marco Sanches" userId="301bf0f768bc15fc" providerId="LiveId" clId="{3C63B7F9-2060-4E80-BB64-FCC5CA625869}" dt="2021-02-11T19:41:13.086" v="30" actId="1076"/>
          <ac:picMkLst>
            <pc:docMk/>
            <pc:sldMk cId="0" sldId="284"/>
            <ac:picMk id="3" creationId="{2261974E-4701-4859-B1DA-67BD49B21B47}"/>
          </ac:picMkLst>
        </pc:picChg>
        <pc:picChg chg="add del mod">
          <ac:chgData name="Marco Sanches" userId="301bf0f768bc15fc" providerId="LiveId" clId="{3C63B7F9-2060-4E80-BB64-FCC5CA625869}" dt="2021-02-11T19:39:57.037" v="4" actId="478"/>
          <ac:picMkLst>
            <pc:docMk/>
            <pc:sldMk cId="0" sldId="284"/>
            <ac:picMk id="4" creationId="{DFD9E14B-DA8E-4744-B600-F4F01F405C7A}"/>
          </ac:picMkLst>
        </pc:picChg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24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25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26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27"/>
        </pc:sldMkLst>
      </pc:sldChg>
      <pc:sldChg chg="addSp delSp modSp mod modAnim chgLayout">
        <pc:chgData name="Marco Sanches" userId="301bf0f768bc15fc" providerId="LiveId" clId="{3C63B7F9-2060-4E80-BB64-FCC5CA625869}" dt="2021-02-14T18:45:41.026" v="1223"/>
        <pc:sldMkLst>
          <pc:docMk/>
          <pc:sldMk cId="2459544469" sldId="334"/>
        </pc:sldMkLst>
        <pc:spChg chg="add del mod">
          <ac:chgData name="Marco Sanches" userId="301bf0f768bc15fc" providerId="LiveId" clId="{3C63B7F9-2060-4E80-BB64-FCC5CA625869}" dt="2021-02-11T20:02:39.390" v="170" actId="6264"/>
          <ac:spMkLst>
            <pc:docMk/>
            <pc:sldMk cId="2459544469" sldId="334"/>
            <ac:spMk id="2" creationId="{97B558FD-416A-48BD-8B73-93C785C0EB71}"/>
          </ac:spMkLst>
        </pc:spChg>
        <pc:spChg chg="add del mod">
          <ac:chgData name="Marco Sanches" userId="301bf0f768bc15fc" providerId="LiveId" clId="{3C63B7F9-2060-4E80-BB64-FCC5CA625869}" dt="2021-02-11T20:02:39.390" v="170" actId="6264"/>
          <ac:spMkLst>
            <pc:docMk/>
            <pc:sldMk cId="2459544469" sldId="334"/>
            <ac:spMk id="3" creationId="{C2D5C8F5-072B-4992-AC11-F50C4450BC7A}"/>
          </ac:spMkLst>
        </pc:spChg>
        <pc:spChg chg="mod ord">
          <ac:chgData name="Marco Sanches" userId="301bf0f768bc15fc" providerId="LiveId" clId="{3C63B7F9-2060-4E80-BB64-FCC5CA625869}" dt="2021-02-14T14:14:04.150" v="1029" actId="20577"/>
          <ac:spMkLst>
            <pc:docMk/>
            <pc:sldMk cId="2459544469" sldId="334"/>
            <ac:spMk id="7170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4T17:40:34.381" v="1210" actId="14100"/>
          <ac:spMkLst>
            <pc:docMk/>
            <pc:sldMk cId="2459544469" sldId="334"/>
            <ac:spMk id="7171" creationId="{00000000-0000-0000-0000-000000000000}"/>
          </ac:spMkLst>
        </pc:spChg>
        <pc:picChg chg="mod">
          <ac:chgData name="Marco Sanches" userId="301bf0f768bc15fc" providerId="LiveId" clId="{3C63B7F9-2060-4E80-BB64-FCC5CA625869}" dt="2021-02-14T17:41:17.186" v="1221" actId="1076"/>
          <ac:picMkLst>
            <pc:docMk/>
            <pc:sldMk cId="2459544469" sldId="334"/>
            <ac:picMk id="3" creationId="{45CF0414-2F6D-44A3-A862-28F12814FD65}"/>
          </ac:picMkLst>
        </pc:picChg>
        <pc:picChg chg="add mod">
          <ac:chgData name="Marco Sanches" userId="301bf0f768bc15fc" providerId="LiveId" clId="{3C63B7F9-2060-4E80-BB64-FCC5CA625869}" dt="2021-02-11T20:39:03.552" v="740" actId="14100"/>
          <ac:picMkLst>
            <pc:docMk/>
            <pc:sldMk cId="2459544469" sldId="334"/>
            <ac:picMk id="5" creationId="{4F06DD65-3A24-42EB-9F69-09466868C5D9}"/>
          </ac:picMkLst>
        </pc:picChg>
        <pc:picChg chg="add del mod">
          <ac:chgData name="Marco Sanches" userId="301bf0f768bc15fc" providerId="LiveId" clId="{3C63B7F9-2060-4E80-BB64-FCC5CA625869}" dt="2021-02-14T17:40:47.348" v="1213" actId="478"/>
          <ac:picMkLst>
            <pc:docMk/>
            <pc:sldMk cId="2459544469" sldId="334"/>
            <ac:picMk id="6" creationId="{542DAAC0-5684-4A05-A55F-88B3C8AA7AD0}"/>
          </ac:picMkLst>
        </pc:picChg>
        <pc:picChg chg="add mod">
          <ac:chgData name="Marco Sanches" userId="301bf0f768bc15fc" providerId="LiveId" clId="{3C63B7F9-2060-4E80-BB64-FCC5CA625869}" dt="2021-02-14T17:40:47.696" v="1214"/>
          <ac:picMkLst>
            <pc:docMk/>
            <pc:sldMk cId="2459544469" sldId="334"/>
            <ac:picMk id="7" creationId="{A05EB565-7EB7-4436-A258-896B7FBCEB9B}"/>
          </ac:picMkLst>
        </pc:picChg>
        <pc:picChg chg="add del mod">
          <ac:chgData name="Marco Sanches" userId="301bf0f768bc15fc" providerId="LiveId" clId="{3C63B7F9-2060-4E80-BB64-FCC5CA625869}" dt="2021-02-14T17:39:55.636" v="1196" actId="478"/>
          <ac:picMkLst>
            <pc:docMk/>
            <pc:sldMk cId="2459544469" sldId="334"/>
            <ac:picMk id="8" creationId="{7E7B9CA2-88C7-45EB-B7B7-864AD438343E}"/>
          </ac:picMkLst>
        </pc:picChg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37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38"/>
        </pc:sldMkLst>
      </pc:sldChg>
      <pc:sldChg chg="addSp delSp modSp mod chgLayout">
        <pc:chgData name="Marco Sanches" userId="301bf0f768bc15fc" providerId="LiveId" clId="{3C63B7F9-2060-4E80-BB64-FCC5CA625869}" dt="2021-02-14T17:40:59.171" v="1217" actId="14100"/>
        <pc:sldMkLst>
          <pc:docMk/>
          <pc:sldMk cId="1846540573" sldId="348"/>
        </pc:sldMkLst>
        <pc:spChg chg="add del mod">
          <ac:chgData name="Marco Sanches" userId="301bf0f768bc15fc" providerId="LiveId" clId="{3C63B7F9-2060-4E80-BB64-FCC5CA625869}" dt="2021-02-11T20:02:42.505" v="171" actId="6264"/>
          <ac:spMkLst>
            <pc:docMk/>
            <pc:sldMk cId="1846540573" sldId="348"/>
            <ac:spMk id="2" creationId="{FB3F1C5A-3ADB-4030-A14F-9F47493A01C3}"/>
          </ac:spMkLst>
        </pc:spChg>
        <pc:spChg chg="add del mod">
          <ac:chgData name="Marco Sanches" userId="301bf0f768bc15fc" providerId="LiveId" clId="{3C63B7F9-2060-4E80-BB64-FCC5CA625869}" dt="2021-02-11T20:02:42.505" v="171" actId="6264"/>
          <ac:spMkLst>
            <pc:docMk/>
            <pc:sldMk cId="1846540573" sldId="348"/>
            <ac:spMk id="3" creationId="{EE407656-7F07-479E-BAEC-339374CD9016}"/>
          </ac:spMkLst>
        </pc:spChg>
        <pc:spChg chg="mod ord">
          <ac:chgData name="Marco Sanches" userId="301bf0f768bc15fc" providerId="LiveId" clId="{3C63B7F9-2060-4E80-BB64-FCC5CA625869}" dt="2021-02-11T20:37:22.777" v="706" actId="20577"/>
          <ac:spMkLst>
            <pc:docMk/>
            <pc:sldMk cId="1846540573" sldId="348"/>
            <ac:spMk id="21506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4T17:40:59.171" v="1217" actId="14100"/>
          <ac:spMkLst>
            <pc:docMk/>
            <pc:sldMk cId="1846540573" sldId="348"/>
            <ac:spMk id="21507" creationId="{00000000-0000-0000-0000-000000000000}"/>
          </ac:spMkLst>
        </pc:spChg>
        <pc:picChg chg="add mod">
          <ac:chgData name="Marco Sanches" userId="301bf0f768bc15fc" providerId="LiveId" clId="{3C63B7F9-2060-4E80-BB64-FCC5CA625869}" dt="2021-02-14T17:40:54.239" v="1216"/>
          <ac:picMkLst>
            <pc:docMk/>
            <pc:sldMk cId="1846540573" sldId="348"/>
            <ac:picMk id="5" creationId="{7942924A-52E8-4499-92C3-26DFA144D81E}"/>
          </ac:picMkLst>
        </pc:picChg>
        <pc:picChg chg="add del mod">
          <ac:chgData name="Marco Sanches" userId="301bf0f768bc15fc" providerId="LiveId" clId="{3C63B7F9-2060-4E80-BB64-FCC5CA625869}" dt="2021-02-11T20:43:15.930" v="755" actId="478"/>
          <ac:picMkLst>
            <pc:docMk/>
            <pc:sldMk cId="1846540573" sldId="348"/>
            <ac:picMk id="6" creationId="{863E9DA9-50D5-4293-9CF8-3BF4E7E5D2C9}"/>
          </ac:picMkLst>
        </pc:picChg>
        <pc:picChg chg="add del mod">
          <ac:chgData name="Marco Sanches" userId="301bf0f768bc15fc" providerId="LiveId" clId="{3C63B7F9-2060-4E80-BB64-FCC5CA625869}" dt="2021-02-14T17:40:52.996" v="1215" actId="478"/>
          <ac:picMkLst>
            <pc:docMk/>
            <pc:sldMk cId="1846540573" sldId="348"/>
            <ac:picMk id="7" creationId="{CBD116AC-DA09-4049-B593-5D0F58406569}"/>
          </ac:picMkLst>
        </pc:picChg>
      </pc:sldChg>
      <pc:sldChg chg="addSp modSp mod">
        <pc:chgData name="Marco Sanches" userId="301bf0f768bc15fc" providerId="LiveId" clId="{3C63B7F9-2060-4E80-BB64-FCC5CA625869}" dt="2021-02-11T19:44:41.591" v="78" actId="948"/>
        <pc:sldMkLst>
          <pc:docMk/>
          <pc:sldMk cId="1576893356" sldId="349"/>
        </pc:sldMkLst>
        <pc:spChg chg="mod">
          <ac:chgData name="Marco Sanches" userId="301bf0f768bc15fc" providerId="LiveId" clId="{3C63B7F9-2060-4E80-BB64-FCC5CA625869}" dt="2021-02-11T19:44:41.591" v="78" actId="948"/>
          <ac:spMkLst>
            <pc:docMk/>
            <pc:sldMk cId="1576893356" sldId="349"/>
            <ac:spMk id="8195" creationId="{00000000-0000-0000-0000-000000000000}"/>
          </ac:spMkLst>
        </pc:spChg>
        <pc:picChg chg="add mod">
          <ac:chgData name="Marco Sanches" userId="301bf0f768bc15fc" providerId="LiveId" clId="{3C63B7F9-2060-4E80-BB64-FCC5CA625869}" dt="2021-02-11T19:44:28.115" v="75" actId="14100"/>
          <ac:picMkLst>
            <pc:docMk/>
            <pc:sldMk cId="1576893356" sldId="349"/>
            <ac:picMk id="1026" creationId="{84EB3470-8DAB-40C1-9C29-E921B56F47F0}"/>
          </ac:picMkLst>
        </pc:picChg>
      </pc:sldChg>
      <pc:sldChg chg="addSp modSp mod">
        <pc:chgData name="Marco Sanches" userId="301bf0f768bc15fc" providerId="LiveId" clId="{3C63B7F9-2060-4E80-BB64-FCC5CA625869}" dt="2021-02-11T19:57:59.329" v="142" actId="1076"/>
        <pc:sldMkLst>
          <pc:docMk/>
          <pc:sldMk cId="3155539972" sldId="350"/>
        </pc:sldMkLst>
        <pc:spChg chg="mod">
          <ac:chgData name="Marco Sanches" userId="301bf0f768bc15fc" providerId="LiveId" clId="{3C63B7F9-2060-4E80-BB64-FCC5CA625869}" dt="2021-02-11T19:57:39.138" v="135" actId="14100"/>
          <ac:spMkLst>
            <pc:docMk/>
            <pc:sldMk cId="3155539972" sldId="350"/>
            <ac:spMk id="14339" creationId="{00000000-0000-0000-0000-000000000000}"/>
          </ac:spMkLst>
        </pc:spChg>
        <pc:picChg chg="add mod">
          <ac:chgData name="Marco Sanches" userId="301bf0f768bc15fc" providerId="LiveId" clId="{3C63B7F9-2060-4E80-BB64-FCC5CA625869}" dt="2021-02-11T19:57:59.329" v="142" actId="1076"/>
          <ac:picMkLst>
            <pc:docMk/>
            <pc:sldMk cId="3155539972" sldId="350"/>
            <ac:picMk id="3" creationId="{7A9C3C09-7F96-48DA-A3F8-A687547312D4}"/>
          </ac:picMkLst>
        </pc:picChg>
      </pc:sldChg>
      <pc:sldChg chg="addSp delSp modSp mod modAnim chgLayout modNotesTx">
        <pc:chgData name="Marco Sanches" userId="301bf0f768bc15fc" providerId="LiveId" clId="{3C63B7F9-2060-4E80-BB64-FCC5CA625869}" dt="2021-02-14T14:31:34.457" v="1195" actId="20577"/>
        <pc:sldMkLst>
          <pc:docMk/>
          <pc:sldMk cId="1506512692" sldId="353"/>
        </pc:sldMkLst>
        <pc:spChg chg="add del mod">
          <ac:chgData name="Marco Sanches" userId="301bf0f768bc15fc" providerId="LiveId" clId="{3C63B7F9-2060-4E80-BB64-FCC5CA625869}" dt="2021-02-11T20:02:19.224" v="165" actId="6264"/>
          <ac:spMkLst>
            <pc:docMk/>
            <pc:sldMk cId="1506512692" sldId="353"/>
            <ac:spMk id="3" creationId="{2B74F971-6242-4BB0-8948-F85D81AD5110}"/>
          </ac:spMkLst>
        </pc:spChg>
        <pc:spChg chg="add del mod ord">
          <ac:chgData name="Marco Sanches" userId="301bf0f768bc15fc" providerId="LiveId" clId="{3C63B7F9-2060-4E80-BB64-FCC5CA625869}" dt="2021-02-11T20:10:42.813" v="227" actId="478"/>
          <ac:spMkLst>
            <pc:docMk/>
            <pc:sldMk cId="1506512692" sldId="353"/>
            <ac:spMk id="4" creationId="{D51A0E52-5630-4DE3-8A73-8FB5D314F9F8}"/>
          </ac:spMkLst>
        </pc:spChg>
        <pc:spChg chg="add mod">
          <ac:chgData name="Marco Sanches" userId="301bf0f768bc15fc" providerId="LiveId" clId="{3C63B7F9-2060-4E80-BB64-FCC5CA625869}" dt="2021-02-14T14:11:04.840" v="1005" actId="1076"/>
          <ac:spMkLst>
            <pc:docMk/>
            <pc:sldMk cId="1506512692" sldId="353"/>
            <ac:spMk id="7" creationId="{7A61B6C0-470F-40BA-BAA7-6544DC875E80}"/>
          </ac:spMkLst>
        </pc:spChg>
        <pc:spChg chg="add del mod">
          <ac:chgData name="Marco Sanches" userId="301bf0f768bc15fc" providerId="LiveId" clId="{3C63B7F9-2060-4E80-BB64-FCC5CA625869}" dt="2021-02-14T14:06:26.113" v="944" actId="478"/>
          <ac:spMkLst>
            <pc:docMk/>
            <pc:sldMk cId="1506512692" sldId="353"/>
            <ac:spMk id="10" creationId="{2FBE1CA1-18A3-4D48-8534-39DEC3548BBB}"/>
          </ac:spMkLst>
        </pc:spChg>
        <pc:spChg chg="add del mod">
          <ac:chgData name="Marco Sanches" userId="301bf0f768bc15fc" providerId="LiveId" clId="{3C63B7F9-2060-4E80-BB64-FCC5CA625869}" dt="2021-02-14T14:06:29.421" v="945" actId="478"/>
          <ac:spMkLst>
            <pc:docMk/>
            <pc:sldMk cId="1506512692" sldId="353"/>
            <ac:spMk id="11" creationId="{B2E30212-35D6-45EC-AAF0-393E85AEAA59}"/>
          </ac:spMkLst>
        </pc:spChg>
        <pc:spChg chg="add mod">
          <ac:chgData name="Marco Sanches" userId="301bf0f768bc15fc" providerId="LiveId" clId="{3C63B7F9-2060-4E80-BB64-FCC5CA625869}" dt="2021-02-14T14:12:56.855" v="1015" actId="14100"/>
          <ac:spMkLst>
            <pc:docMk/>
            <pc:sldMk cId="1506512692" sldId="353"/>
            <ac:spMk id="14" creationId="{0C04A5C3-D2C3-4A82-9E91-F78BFDEDA06A}"/>
          </ac:spMkLst>
        </pc:spChg>
        <pc:spChg chg="mod ord">
          <ac:chgData name="Marco Sanches" userId="301bf0f768bc15fc" providerId="LiveId" clId="{3C63B7F9-2060-4E80-BB64-FCC5CA625869}" dt="2021-02-11T20:02:19.224" v="165" actId="6264"/>
          <ac:spMkLst>
            <pc:docMk/>
            <pc:sldMk cId="1506512692" sldId="353"/>
            <ac:spMk id="29698" creationId="{00000000-0000-0000-0000-000000000000}"/>
          </ac:spMkLst>
        </pc:spChg>
        <pc:picChg chg="del">
          <ac:chgData name="Marco Sanches" userId="301bf0f768bc15fc" providerId="LiveId" clId="{3C63B7F9-2060-4E80-BB64-FCC5CA625869}" dt="2021-02-11T20:10:43.490" v="228" actId="478"/>
          <ac:picMkLst>
            <pc:docMk/>
            <pc:sldMk cId="1506512692" sldId="353"/>
            <ac:picMk id="2" creationId="{00000000-0000-0000-0000-000000000000}"/>
          </ac:picMkLst>
        </pc:picChg>
        <pc:picChg chg="add del mod">
          <ac:chgData name="Marco Sanches" userId="301bf0f768bc15fc" providerId="LiveId" clId="{3C63B7F9-2060-4E80-BB64-FCC5CA625869}" dt="2021-02-14T14:05:08.164" v="935" actId="21"/>
          <ac:picMkLst>
            <pc:docMk/>
            <pc:sldMk cId="1506512692" sldId="353"/>
            <ac:picMk id="3" creationId="{F6CF9945-7F7A-41DA-8B54-16250F97495B}"/>
          </ac:picMkLst>
        </pc:picChg>
        <pc:picChg chg="add mod">
          <ac:chgData name="Marco Sanches" userId="301bf0f768bc15fc" providerId="LiveId" clId="{3C63B7F9-2060-4E80-BB64-FCC5CA625869}" dt="2021-02-14T14:11:06.123" v="1006" actId="1076"/>
          <ac:picMkLst>
            <pc:docMk/>
            <pc:sldMk cId="1506512692" sldId="353"/>
            <ac:picMk id="5" creationId="{8E89CD5D-7199-4145-9257-77006E90CCCA}"/>
          </ac:picMkLst>
        </pc:picChg>
        <pc:picChg chg="add mod">
          <ac:chgData name="Marco Sanches" userId="301bf0f768bc15fc" providerId="LiveId" clId="{3C63B7F9-2060-4E80-BB64-FCC5CA625869}" dt="2021-02-11T20:11:47.644" v="239"/>
          <ac:picMkLst>
            <pc:docMk/>
            <pc:sldMk cId="1506512692" sldId="353"/>
            <ac:picMk id="8" creationId="{1DE7ABEF-5330-402D-B5D3-FCBE3E7F0093}"/>
          </ac:picMkLst>
        </pc:picChg>
        <pc:picChg chg="add del mod">
          <ac:chgData name="Marco Sanches" userId="301bf0f768bc15fc" providerId="LiveId" clId="{3C63B7F9-2060-4E80-BB64-FCC5CA625869}" dt="2021-02-14T14:12:16.499" v="1010" actId="478"/>
          <ac:picMkLst>
            <pc:docMk/>
            <pc:sldMk cId="1506512692" sldId="353"/>
            <ac:picMk id="15" creationId="{96D6955C-4B57-40F7-BB85-23B17EB69D9F}"/>
          </ac:picMkLst>
        </pc:picChg>
      </pc:sldChg>
      <pc:sldChg chg="addSp delSp modSp mod chgLayout">
        <pc:chgData name="Marco Sanches" userId="301bf0f768bc15fc" providerId="LiveId" clId="{3C63B7F9-2060-4E80-BB64-FCC5CA625869}" dt="2021-02-11T20:46:36.165" v="769" actId="478"/>
        <pc:sldMkLst>
          <pc:docMk/>
          <pc:sldMk cId="1028426343" sldId="354"/>
        </pc:sldMkLst>
        <pc:spChg chg="add del mod">
          <ac:chgData name="Marco Sanches" userId="301bf0f768bc15fc" providerId="LiveId" clId="{3C63B7F9-2060-4E80-BB64-FCC5CA625869}" dt="2021-02-11T20:46:33.660" v="768" actId="6264"/>
          <ac:spMkLst>
            <pc:docMk/>
            <pc:sldMk cId="1028426343" sldId="354"/>
            <ac:spMk id="2" creationId="{4F995C08-0899-4DEF-9D46-868B44E77C6A}"/>
          </ac:spMkLst>
        </pc:spChg>
        <pc:spChg chg="add del mod ord">
          <ac:chgData name="Marco Sanches" userId="301bf0f768bc15fc" providerId="LiveId" clId="{3C63B7F9-2060-4E80-BB64-FCC5CA625869}" dt="2021-02-11T20:46:36.165" v="769" actId="478"/>
          <ac:spMkLst>
            <pc:docMk/>
            <pc:sldMk cId="1028426343" sldId="354"/>
            <ac:spMk id="3" creationId="{5FE11FCE-FD90-44EA-9DDB-675985397437}"/>
          </ac:spMkLst>
        </pc:spChg>
        <pc:spChg chg="mod ord">
          <ac:chgData name="Marco Sanches" userId="301bf0f768bc15fc" providerId="LiveId" clId="{3C63B7F9-2060-4E80-BB64-FCC5CA625869}" dt="2021-02-11T20:46:33.660" v="768" actId="6264"/>
          <ac:spMkLst>
            <pc:docMk/>
            <pc:sldMk cId="1028426343" sldId="354"/>
            <ac:spMk id="12290" creationId="{00000000-0000-0000-0000-000000000000}"/>
          </ac:spMkLst>
        </pc:spChg>
      </pc:sldChg>
      <pc:sldChg chg="addSp delSp modSp mod chgLayout">
        <pc:chgData name="Marco Sanches" userId="301bf0f768bc15fc" providerId="LiveId" clId="{3C63B7F9-2060-4E80-BB64-FCC5CA625869}" dt="2021-02-11T20:59:32.894" v="931" actId="1076"/>
        <pc:sldMkLst>
          <pc:docMk/>
          <pc:sldMk cId="1890488242" sldId="356"/>
        </pc:sldMkLst>
        <pc:spChg chg="mod ord">
          <ac:chgData name="Marco Sanches" userId="301bf0f768bc15fc" providerId="LiveId" clId="{3C63B7F9-2060-4E80-BB64-FCC5CA625869}" dt="2021-02-11T20:59:24.799" v="930" actId="207"/>
          <ac:spMkLst>
            <pc:docMk/>
            <pc:sldMk cId="1890488242" sldId="356"/>
            <ac:spMk id="2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4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7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9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12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13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17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18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19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20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21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22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23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24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25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28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30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39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59:32.894" v="931" actId="1076"/>
          <ac:spMkLst>
            <pc:docMk/>
            <pc:sldMk cId="1890488242" sldId="356"/>
            <ac:spMk id="40" creationId="{00000000-0000-0000-0000-000000000000}"/>
          </ac:spMkLst>
        </pc:spChg>
        <pc:spChg chg="add del mod">
          <ac:chgData name="Marco Sanches" userId="301bf0f768bc15fc" providerId="LiveId" clId="{3C63B7F9-2060-4E80-BB64-FCC5CA625869}" dt="2021-02-11T20:59:18.836" v="929" actId="6264"/>
          <ac:spMkLst>
            <pc:docMk/>
            <pc:sldMk cId="1890488242" sldId="356"/>
            <ac:spMk id="49" creationId="{63ECBA85-E93C-4E8D-B383-CC33E76D0DF6}"/>
          </ac:spMkLst>
        </pc:spChg>
        <pc:grpChg chg="add mod">
          <ac:chgData name="Marco Sanches" userId="301bf0f768bc15fc" providerId="LiveId" clId="{3C63B7F9-2060-4E80-BB64-FCC5CA625869}" dt="2021-02-11T20:54:17.341" v="844" actId="164"/>
          <ac:grpSpMkLst>
            <pc:docMk/>
            <pc:sldMk cId="1890488242" sldId="356"/>
            <ac:grpSpMk id="10" creationId="{C6BD08F0-05C8-455C-BC67-193139FB0216}"/>
          </ac:grpSpMkLst>
        </pc:grpChg>
        <pc:grpChg chg="add mod">
          <ac:chgData name="Marco Sanches" userId="301bf0f768bc15fc" providerId="LiveId" clId="{3C63B7F9-2060-4E80-BB64-FCC5CA625869}" dt="2021-02-11T20:54:17.148" v="843" actId="164"/>
          <ac:grpSpMkLst>
            <pc:docMk/>
            <pc:sldMk cId="1890488242" sldId="356"/>
            <ac:grpSpMk id="11" creationId="{41F7ED24-044B-4FFD-9989-5084A16967F7}"/>
          </ac:grpSpMkLst>
        </pc:grpChg>
        <pc:grpChg chg="add mod">
          <ac:chgData name="Marco Sanches" userId="301bf0f768bc15fc" providerId="LiveId" clId="{3C63B7F9-2060-4E80-BB64-FCC5CA625869}" dt="2021-02-11T20:59:32.894" v="931" actId="1076"/>
          <ac:grpSpMkLst>
            <pc:docMk/>
            <pc:sldMk cId="1890488242" sldId="356"/>
            <ac:grpSpMk id="48" creationId="{2C5B372B-7AF4-4C28-85EE-A0D543891020}"/>
          </ac:grpSpMkLst>
        </pc:grpChg>
        <pc:cxnChg chg="mod">
          <ac:chgData name="Marco Sanches" userId="301bf0f768bc15fc" providerId="LiveId" clId="{3C63B7F9-2060-4E80-BB64-FCC5CA625869}" dt="2021-02-11T20:59:32.894" v="931" actId="1076"/>
          <ac:cxnSpMkLst>
            <pc:docMk/>
            <pc:sldMk cId="1890488242" sldId="356"/>
            <ac:cxnSpMk id="27" creationId="{00000000-0000-0000-0000-000000000000}"/>
          </ac:cxnSpMkLst>
        </pc:cxnChg>
        <pc:cxnChg chg="mod">
          <ac:chgData name="Marco Sanches" userId="301bf0f768bc15fc" providerId="LiveId" clId="{3C63B7F9-2060-4E80-BB64-FCC5CA625869}" dt="2021-02-11T20:59:32.894" v="931" actId="1076"/>
          <ac:cxnSpMkLst>
            <pc:docMk/>
            <pc:sldMk cId="1890488242" sldId="356"/>
            <ac:cxnSpMk id="29" creationId="{00000000-0000-0000-0000-000000000000}"/>
          </ac:cxnSpMkLst>
        </pc:cxnChg>
        <pc:cxnChg chg="mod">
          <ac:chgData name="Marco Sanches" userId="301bf0f768bc15fc" providerId="LiveId" clId="{3C63B7F9-2060-4E80-BB64-FCC5CA625869}" dt="2021-02-11T20:59:32.894" v="931" actId="1076"/>
          <ac:cxnSpMkLst>
            <pc:docMk/>
            <pc:sldMk cId="1890488242" sldId="356"/>
            <ac:cxnSpMk id="32" creationId="{00000000-0000-0000-0000-000000000000}"/>
          </ac:cxnSpMkLst>
        </pc:cxnChg>
        <pc:cxnChg chg="mod">
          <ac:chgData name="Marco Sanches" userId="301bf0f768bc15fc" providerId="LiveId" clId="{3C63B7F9-2060-4E80-BB64-FCC5CA625869}" dt="2021-02-11T20:59:32.894" v="931" actId="1076"/>
          <ac:cxnSpMkLst>
            <pc:docMk/>
            <pc:sldMk cId="1890488242" sldId="356"/>
            <ac:cxnSpMk id="33" creationId="{00000000-0000-0000-0000-000000000000}"/>
          </ac:cxnSpMkLst>
        </pc:cxnChg>
        <pc:cxnChg chg="mod">
          <ac:chgData name="Marco Sanches" userId="301bf0f768bc15fc" providerId="LiveId" clId="{3C63B7F9-2060-4E80-BB64-FCC5CA625869}" dt="2021-02-11T20:59:32.894" v="931" actId="1076"/>
          <ac:cxnSpMkLst>
            <pc:docMk/>
            <pc:sldMk cId="1890488242" sldId="356"/>
            <ac:cxnSpMk id="34" creationId="{00000000-0000-0000-0000-000000000000}"/>
          </ac:cxnSpMkLst>
        </pc:cxnChg>
        <pc:cxnChg chg="mod">
          <ac:chgData name="Marco Sanches" userId="301bf0f768bc15fc" providerId="LiveId" clId="{3C63B7F9-2060-4E80-BB64-FCC5CA625869}" dt="2021-02-11T20:59:32.894" v="931" actId="1076"/>
          <ac:cxnSpMkLst>
            <pc:docMk/>
            <pc:sldMk cId="1890488242" sldId="356"/>
            <ac:cxnSpMk id="36" creationId="{00000000-0000-0000-0000-000000000000}"/>
          </ac:cxnSpMkLst>
        </pc:cxnChg>
      </pc:sldChg>
      <pc:sldChg chg="addSp modSp del">
        <pc:chgData name="Marco Sanches" userId="301bf0f768bc15fc" providerId="LiveId" clId="{3C63B7F9-2060-4E80-BB64-FCC5CA625869}" dt="2021-02-11T20:01:50.037" v="160" actId="47"/>
        <pc:sldMkLst>
          <pc:docMk/>
          <pc:sldMk cId="2293605421" sldId="358"/>
        </pc:sldMkLst>
        <pc:spChg chg="mod">
          <ac:chgData name="Marco Sanches" userId="301bf0f768bc15fc" providerId="LiveId" clId="{3C63B7F9-2060-4E80-BB64-FCC5CA625869}" dt="2021-02-11T20:01:16.403" v="153" actId="164"/>
          <ac:spMkLst>
            <pc:docMk/>
            <pc:sldMk cId="2293605421" sldId="358"/>
            <ac:spMk id="12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01:16.403" v="153" actId="164"/>
          <ac:spMkLst>
            <pc:docMk/>
            <pc:sldMk cId="2293605421" sldId="358"/>
            <ac:spMk id="13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01:16.403" v="153" actId="164"/>
          <ac:spMkLst>
            <pc:docMk/>
            <pc:sldMk cId="2293605421" sldId="358"/>
            <ac:spMk id="14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01:16.403" v="153" actId="164"/>
          <ac:spMkLst>
            <pc:docMk/>
            <pc:sldMk cId="2293605421" sldId="358"/>
            <ac:spMk id="36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01:16.403" v="153" actId="164"/>
          <ac:spMkLst>
            <pc:docMk/>
            <pc:sldMk cId="2293605421" sldId="358"/>
            <ac:spMk id="38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01:16.403" v="153" actId="164"/>
          <ac:spMkLst>
            <pc:docMk/>
            <pc:sldMk cId="2293605421" sldId="358"/>
            <ac:spMk id="39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01:16.403" v="153" actId="164"/>
          <ac:spMkLst>
            <pc:docMk/>
            <pc:sldMk cId="2293605421" sldId="358"/>
            <ac:spMk id="41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01:16.403" v="153" actId="164"/>
          <ac:spMkLst>
            <pc:docMk/>
            <pc:sldMk cId="2293605421" sldId="358"/>
            <ac:spMk id="42" creationId="{00000000-0000-0000-0000-000000000000}"/>
          </ac:spMkLst>
        </pc:spChg>
        <pc:spChg chg="mod">
          <ac:chgData name="Marco Sanches" userId="301bf0f768bc15fc" providerId="LiveId" clId="{3C63B7F9-2060-4E80-BB64-FCC5CA625869}" dt="2021-02-11T20:01:16.403" v="153" actId="164"/>
          <ac:spMkLst>
            <pc:docMk/>
            <pc:sldMk cId="2293605421" sldId="358"/>
            <ac:spMk id="43" creationId="{00000000-0000-0000-0000-000000000000}"/>
          </ac:spMkLst>
        </pc:spChg>
        <pc:grpChg chg="add mod">
          <ac:chgData name="Marco Sanches" userId="301bf0f768bc15fc" providerId="LiveId" clId="{3C63B7F9-2060-4E80-BB64-FCC5CA625869}" dt="2021-02-11T20:01:16.403" v="153" actId="164"/>
          <ac:grpSpMkLst>
            <pc:docMk/>
            <pc:sldMk cId="2293605421" sldId="358"/>
            <ac:grpSpMk id="2" creationId="{CBDF9AED-7781-4174-BAC2-15BA47010952}"/>
          </ac:grpSpMkLst>
        </pc:grpChg>
      </pc:sldChg>
      <pc:sldChg chg="addSp delSp modSp mod chgLayout">
        <pc:chgData name="Marco Sanches" userId="301bf0f768bc15fc" providerId="LiveId" clId="{3C63B7F9-2060-4E80-BB64-FCC5CA625869}" dt="2021-02-11T20:12:48.898" v="252" actId="1076"/>
        <pc:sldMkLst>
          <pc:docMk/>
          <pc:sldMk cId="133805621" sldId="359"/>
        </pc:sldMkLst>
        <pc:spChg chg="add del mod">
          <ac:chgData name="Marco Sanches" userId="301bf0f768bc15fc" providerId="LiveId" clId="{3C63B7F9-2060-4E80-BB64-FCC5CA625869}" dt="2021-02-11T20:02:22.478" v="166" actId="6264"/>
          <ac:spMkLst>
            <pc:docMk/>
            <pc:sldMk cId="133805621" sldId="359"/>
            <ac:spMk id="2" creationId="{3F24B404-1578-4BD3-B7D3-FD1E8FC8BBDF}"/>
          </ac:spMkLst>
        </pc:spChg>
        <pc:spChg chg="add del mod">
          <ac:chgData name="Marco Sanches" userId="301bf0f768bc15fc" providerId="LiveId" clId="{3C63B7F9-2060-4E80-BB64-FCC5CA625869}" dt="2021-02-11T20:02:22.478" v="166" actId="6264"/>
          <ac:spMkLst>
            <pc:docMk/>
            <pc:sldMk cId="133805621" sldId="359"/>
            <ac:spMk id="3" creationId="{088CE3E3-F7DE-4BE9-81AA-107D702AA350}"/>
          </ac:spMkLst>
        </pc:spChg>
        <pc:spChg chg="mod ord">
          <ac:chgData name="Marco Sanches" userId="301bf0f768bc15fc" providerId="LiveId" clId="{3C63B7F9-2060-4E80-BB64-FCC5CA625869}" dt="2021-02-11T20:02:22.478" v="166" actId="6264"/>
          <ac:spMkLst>
            <pc:docMk/>
            <pc:sldMk cId="133805621" sldId="359"/>
            <ac:spMk id="26626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1T20:12:48.898" v="252" actId="1076"/>
          <ac:spMkLst>
            <pc:docMk/>
            <pc:sldMk cId="133805621" sldId="359"/>
            <ac:spMk id="26627" creationId="{00000000-0000-0000-0000-000000000000}"/>
          </ac:spMkLst>
        </pc:spChg>
        <pc:picChg chg="add mod">
          <ac:chgData name="Marco Sanches" userId="301bf0f768bc15fc" providerId="LiveId" clId="{3C63B7F9-2060-4E80-BB64-FCC5CA625869}" dt="2021-02-11T20:12:39.100" v="248" actId="1076"/>
          <ac:picMkLst>
            <pc:docMk/>
            <pc:sldMk cId="133805621" sldId="359"/>
            <ac:picMk id="6" creationId="{85262F4A-950E-4160-ABDF-BEFEC378B7A6}"/>
          </ac:picMkLst>
        </pc:picChg>
      </pc:sldChg>
      <pc:sldChg chg="addSp delSp modSp mod chgLayout">
        <pc:chgData name="Marco Sanches" userId="301bf0f768bc15fc" providerId="LiveId" clId="{3C63B7F9-2060-4E80-BB64-FCC5CA625869}" dt="2021-02-11T20:29:57.705" v="490" actId="1076"/>
        <pc:sldMkLst>
          <pc:docMk/>
          <pc:sldMk cId="2921744122" sldId="360"/>
        </pc:sldMkLst>
        <pc:spChg chg="add del mod">
          <ac:chgData name="Marco Sanches" userId="301bf0f768bc15fc" providerId="LiveId" clId="{3C63B7F9-2060-4E80-BB64-FCC5CA625869}" dt="2021-02-11T20:02:26.777" v="167" actId="6264"/>
          <ac:spMkLst>
            <pc:docMk/>
            <pc:sldMk cId="2921744122" sldId="360"/>
            <ac:spMk id="2" creationId="{C3006BDA-56CF-45A5-B093-0DC21A6CE1F1}"/>
          </ac:spMkLst>
        </pc:spChg>
        <pc:spChg chg="add del mod">
          <ac:chgData name="Marco Sanches" userId="301bf0f768bc15fc" providerId="LiveId" clId="{3C63B7F9-2060-4E80-BB64-FCC5CA625869}" dt="2021-02-11T20:02:26.777" v="167" actId="6264"/>
          <ac:spMkLst>
            <pc:docMk/>
            <pc:sldMk cId="2921744122" sldId="360"/>
            <ac:spMk id="3" creationId="{83F0B0DB-D0FC-4A98-B4B7-B6F583CCCE60}"/>
          </ac:spMkLst>
        </pc:spChg>
        <pc:spChg chg="add mod">
          <ac:chgData name="Marco Sanches" userId="301bf0f768bc15fc" providerId="LiveId" clId="{3C63B7F9-2060-4E80-BB64-FCC5CA625869}" dt="2021-02-11T20:23:08.618" v="438" actId="113"/>
          <ac:spMkLst>
            <pc:docMk/>
            <pc:sldMk cId="2921744122" sldId="360"/>
            <ac:spMk id="4" creationId="{DD17EE98-64ED-48EC-80FA-D1805C6184CB}"/>
          </ac:spMkLst>
        </pc:spChg>
        <pc:spChg chg="add mod">
          <ac:chgData name="Marco Sanches" userId="301bf0f768bc15fc" providerId="LiveId" clId="{3C63B7F9-2060-4E80-BB64-FCC5CA625869}" dt="2021-02-11T20:18:11.709" v="392" actId="164"/>
          <ac:spMkLst>
            <pc:docMk/>
            <pc:sldMk cId="2921744122" sldId="360"/>
            <ac:spMk id="8" creationId="{2FC9761F-9F56-46DE-8381-698B65E3A79E}"/>
          </ac:spMkLst>
        </pc:spChg>
        <pc:spChg chg="add mod">
          <ac:chgData name="Marco Sanches" userId="301bf0f768bc15fc" providerId="LiveId" clId="{3C63B7F9-2060-4E80-BB64-FCC5CA625869}" dt="2021-02-11T20:23:11.393" v="439" actId="113"/>
          <ac:spMkLst>
            <pc:docMk/>
            <pc:sldMk cId="2921744122" sldId="360"/>
            <ac:spMk id="10" creationId="{FAB6CFA8-C8A1-43E0-94BF-A50F3396FD37}"/>
          </ac:spMkLst>
        </pc:spChg>
        <pc:spChg chg="add mod">
          <ac:chgData name="Marco Sanches" userId="301bf0f768bc15fc" providerId="LiveId" clId="{3C63B7F9-2060-4E80-BB64-FCC5CA625869}" dt="2021-02-11T20:23:15.471" v="440" actId="113"/>
          <ac:spMkLst>
            <pc:docMk/>
            <pc:sldMk cId="2921744122" sldId="360"/>
            <ac:spMk id="11" creationId="{9C7F1B45-2741-4D00-BF52-ECDFC67D75E3}"/>
          </ac:spMkLst>
        </pc:spChg>
        <pc:spChg chg="mod">
          <ac:chgData name="Marco Sanches" userId="301bf0f768bc15fc" providerId="LiveId" clId="{3C63B7F9-2060-4E80-BB64-FCC5CA625869}" dt="2021-02-11T20:29:57.705" v="490" actId="1076"/>
          <ac:spMkLst>
            <pc:docMk/>
            <pc:sldMk cId="2921744122" sldId="360"/>
            <ac:spMk id="9222" creationId="{00000000-0000-0000-0000-000000000000}"/>
          </ac:spMkLst>
        </pc:spChg>
        <pc:spChg chg="del mod">
          <ac:chgData name="Marco Sanches" userId="301bf0f768bc15fc" providerId="LiveId" clId="{3C63B7F9-2060-4E80-BB64-FCC5CA625869}" dt="2021-02-11T20:23:39.846" v="445" actId="21"/>
          <ac:spMkLst>
            <pc:docMk/>
            <pc:sldMk cId="2921744122" sldId="360"/>
            <ac:spMk id="25605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1T20:02:26.777" v="167" actId="6264"/>
          <ac:spMkLst>
            <pc:docMk/>
            <pc:sldMk cId="2921744122" sldId="360"/>
            <ac:spMk id="27650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1T20:19:29.239" v="401" actId="20577"/>
          <ac:spMkLst>
            <pc:docMk/>
            <pc:sldMk cId="2921744122" sldId="360"/>
            <ac:spMk id="27651" creationId="{00000000-0000-0000-0000-000000000000}"/>
          </ac:spMkLst>
        </pc:spChg>
        <pc:grpChg chg="add mod">
          <ac:chgData name="Marco Sanches" userId="301bf0f768bc15fc" providerId="LiveId" clId="{3C63B7F9-2060-4E80-BB64-FCC5CA625869}" dt="2021-02-11T20:18:11.709" v="392" actId="164"/>
          <ac:grpSpMkLst>
            <pc:docMk/>
            <pc:sldMk cId="2921744122" sldId="360"/>
            <ac:grpSpMk id="7" creationId="{5B17FCF6-BD67-424D-B03E-F69B3E24AABE}"/>
          </ac:grpSpMkLst>
        </pc:grpChg>
        <pc:grpChg chg="add mod">
          <ac:chgData name="Marco Sanches" userId="301bf0f768bc15fc" providerId="LiveId" clId="{3C63B7F9-2060-4E80-BB64-FCC5CA625869}" dt="2021-02-11T20:21:29.395" v="420" actId="1076"/>
          <ac:grpSpMkLst>
            <pc:docMk/>
            <pc:sldMk cId="2921744122" sldId="360"/>
            <ac:grpSpMk id="9" creationId="{3ADC52F1-B572-4E54-8694-4E7051A442D3}"/>
          </ac:grpSpMkLst>
        </pc:grpChg>
        <pc:picChg chg="add mod">
          <ac:chgData name="Marco Sanches" userId="301bf0f768bc15fc" providerId="LiveId" clId="{3C63B7F9-2060-4E80-BB64-FCC5CA625869}" dt="2021-02-11T20:17:30.622" v="374" actId="164"/>
          <ac:picMkLst>
            <pc:docMk/>
            <pc:sldMk cId="2921744122" sldId="360"/>
            <ac:picMk id="6" creationId="{A2B3AA09-EB66-4E62-AB2A-0552C961BDC6}"/>
          </ac:picMkLst>
        </pc:picChg>
        <pc:picChg chg="add del mod">
          <ac:chgData name="Marco Sanches" userId="301bf0f768bc15fc" providerId="LiveId" clId="{3C63B7F9-2060-4E80-BB64-FCC5CA625869}" dt="2021-02-11T20:29:57.518" v="489" actId="478"/>
          <ac:picMkLst>
            <pc:docMk/>
            <pc:sldMk cId="2921744122" sldId="360"/>
            <ac:picMk id="13" creationId="{C42C5412-0EA8-4E65-BC21-BBB09A30C54F}"/>
          </ac:picMkLst>
        </pc:picChg>
        <pc:picChg chg="add mod">
          <ac:chgData name="Marco Sanches" userId="301bf0f768bc15fc" providerId="LiveId" clId="{3C63B7F9-2060-4E80-BB64-FCC5CA625869}" dt="2021-02-11T20:17:30.622" v="374" actId="164"/>
          <ac:picMkLst>
            <pc:docMk/>
            <pc:sldMk cId="2921744122" sldId="360"/>
            <ac:picMk id="14" creationId="{E2550B1B-A427-460C-80AD-77E193DB0318}"/>
          </ac:picMkLst>
        </pc:picChg>
        <pc:picChg chg="add del mod">
          <ac:chgData name="Marco Sanches" userId="301bf0f768bc15fc" providerId="LiveId" clId="{3C63B7F9-2060-4E80-BB64-FCC5CA625869}" dt="2021-02-11T20:29:57.331" v="488" actId="478"/>
          <ac:picMkLst>
            <pc:docMk/>
            <pc:sldMk cId="2921744122" sldId="360"/>
            <ac:picMk id="3074" creationId="{A25CCE16-F1F6-4C1A-8AA5-7845A6B4A8C5}"/>
          </ac:picMkLst>
        </pc:picChg>
        <pc:picChg chg="del mod">
          <ac:chgData name="Marco Sanches" userId="301bf0f768bc15fc" providerId="LiveId" clId="{3C63B7F9-2060-4E80-BB64-FCC5CA625869}" dt="2021-02-11T20:19:25.509" v="399" actId="478"/>
          <ac:picMkLst>
            <pc:docMk/>
            <pc:sldMk cId="2921744122" sldId="360"/>
            <ac:picMk id="27652" creationId="{00000000-0000-0000-0000-000000000000}"/>
          </ac:picMkLst>
        </pc:picChg>
      </pc:sldChg>
      <pc:sldChg chg="addSp delSp modSp mod chgLayout">
        <pc:chgData name="Marco Sanches" userId="301bf0f768bc15fc" providerId="LiveId" clId="{3C63B7F9-2060-4E80-BB64-FCC5CA625869}" dt="2021-02-14T18:45:20.445" v="1222" actId="123"/>
        <pc:sldMkLst>
          <pc:docMk/>
          <pc:sldMk cId="2599632764" sldId="361"/>
        </pc:sldMkLst>
        <pc:spChg chg="mod">
          <ac:chgData name="Marco Sanches" userId="301bf0f768bc15fc" providerId="LiveId" clId="{3C63B7F9-2060-4E80-BB64-FCC5CA625869}" dt="2021-02-11T20:33:16.777" v="635" actId="1076"/>
          <ac:spMkLst>
            <pc:docMk/>
            <pc:sldMk cId="2599632764" sldId="361"/>
            <ac:spMk id="2" creationId="{00000000-0000-0000-0000-000000000000}"/>
          </ac:spMkLst>
        </pc:spChg>
        <pc:spChg chg="add del mod">
          <ac:chgData name="Marco Sanches" userId="301bf0f768bc15fc" providerId="LiveId" clId="{3C63B7F9-2060-4E80-BB64-FCC5CA625869}" dt="2021-02-11T20:02:29.241" v="168" actId="6264"/>
          <ac:spMkLst>
            <pc:docMk/>
            <pc:sldMk cId="2599632764" sldId="361"/>
            <ac:spMk id="3" creationId="{80836C80-1B82-45E1-AD9A-9E7FEF4FED37}"/>
          </ac:spMkLst>
        </pc:spChg>
        <pc:spChg chg="add del mod">
          <ac:chgData name="Marco Sanches" userId="301bf0f768bc15fc" providerId="LiveId" clId="{3C63B7F9-2060-4E80-BB64-FCC5CA625869}" dt="2021-02-11T20:02:29.241" v="168" actId="6264"/>
          <ac:spMkLst>
            <pc:docMk/>
            <pc:sldMk cId="2599632764" sldId="361"/>
            <ac:spMk id="4" creationId="{99E3AFBD-73F0-4CF9-A52B-3F039D16C531}"/>
          </ac:spMkLst>
        </pc:spChg>
        <pc:spChg chg="del mod">
          <ac:chgData name="Marco Sanches" userId="301bf0f768bc15fc" providerId="LiveId" clId="{3C63B7F9-2060-4E80-BB64-FCC5CA625869}" dt="2021-02-11T20:30:33.674" v="523" actId="478"/>
          <ac:spMkLst>
            <pc:docMk/>
            <pc:sldMk cId="2599632764" sldId="361"/>
            <ac:spMk id="10" creationId="{3FBAC9CF-FA78-426E-B8C3-02B45CD3108C}"/>
          </ac:spMkLst>
        </pc:spChg>
        <pc:spChg chg="mod">
          <ac:chgData name="Marco Sanches" userId="301bf0f768bc15fc" providerId="LiveId" clId="{3C63B7F9-2060-4E80-BB64-FCC5CA625869}" dt="2021-02-11T20:30:31.308" v="522" actId="571"/>
          <ac:spMkLst>
            <pc:docMk/>
            <pc:sldMk cId="2599632764" sldId="361"/>
            <ac:spMk id="11" creationId="{4BF2CD77-7B5C-4403-964A-4511C7CCCF39}"/>
          </ac:spMkLst>
        </pc:spChg>
        <pc:spChg chg="mod">
          <ac:chgData name="Marco Sanches" userId="301bf0f768bc15fc" providerId="LiveId" clId="{3C63B7F9-2060-4E80-BB64-FCC5CA625869}" dt="2021-02-11T20:30:41.347" v="531" actId="1076"/>
          <ac:spMkLst>
            <pc:docMk/>
            <pc:sldMk cId="2599632764" sldId="361"/>
            <ac:spMk id="12" creationId="{44E0B3BF-4B80-42CA-9E0C-67DA9E7F3D77}"/>
          </ac:spMkLst>
        </pc:spChg>
        <pc:spChg chg="mod">
          <ac:chgData name="Marco Sanches" userId="301bf0f768bc15fc" providerId="LiveId" clId="{3C63B7F9-2060-4E80-BB64-FCC5CA625869}" dt="2021-02-11T20:31:18.314" v="589" actId="14100"/>
          <ac:spMkLst>
            <pc:docMk/>
            <pc:sldMk cId="2599632764" sldId="361"/>
            <ac:spMk id="13" creationId="{E2FA2709-BC32-4E29-A056-B6389CEB78DD}"/>
          </ac:spMkLst>
        </pc:spChg>
        <pc:spChg chg="add mod">
          <ac:chgData name="Marco Sanches" userId="301bf0f768bc15fc" providerId="LiveId" clId="{3C63B7F9-2060-4E80-BB64-FCC5CA625869}" dt="2021-02-11T20:31:30.817" v="611" actId="1037"/>
          <ac:spMkLst>
            <pc:docMk/>
            <pc:sldMk cId="2599632764" sldId="361"/>
            <ac:spMk id="16" creationId="{84BBE6DE-A83D-4E4D-A0EF-6B4840E0BE45}"/>
          </ac:spMkLst>
        </pc:spChg>
        <pc:spChg chg="add mod">
          <ac:chgData name="Marco Sanches" userId="301bf0f768bc15fc" providerId="LiveId" clId="{3C63B7F9-2060-4E80-BB64-FCC5CA625869}" dt="2021-02-11T20:31:34.594" v="612" actId="1076"/>
          <ac:spMkLst>
            <pc:docMk/>
            <pc:sldMk cId="2599632764" sldId="361"/>
            <ac:spMk id="18" creationId="{C56DB07F-035E-4BA3-B8E2-D34D78600337}"/>
          </ac:spMkLst>
        </pc:spChg>
        <pc:spChg chg="add mod">
          <ac:chgData name="Marco Sanches" userId="301bf0f768bc15fc" providerId="LiveId" clId="{3C63B7F9-2060-4E80-BB64-FCC5CA625869}" dt="2021-02-11T20:33:44.924" v="641" actId="1076"/>
          <ac:spMkLst>
            <pc:docMk/>
            <pc:sldMk cId="2599632764" sldId="361"/>
            <ac:spMk id="20" creationId="{C2A694ED-95FF-4B3C-A961-7F1703280ECC}"/>
          </ac:spMkLst>
        </pc:spChg>
        <pc:spChg chg="mod ord">
          <ac:chgData name="Marco Sanches" userId="301bf0f768bc15fc" providerId="LiveId" clId="{3C63B7F9-2060-4E80-BB64-FCC5CA625869}" dt="2021-02-11T20:02:29.241" v="168" actId="6264"/>
          <ac:spMkLst>
            <pc:docMk/>
            <pc:sldMk cId="2599632764" sldId="361"/>
            <ac:spMk id="28674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4T18:45:20.445" v="1222" actId="123"/>
          <ac:spMkLst>
            <pc:docMk/>
            <pc:sldMk cId="2599632764" sldId="361"/>
            <ac:spMk id="28675" creationId="{00000000-0000-0000-0000-000000000000}"/>
          </ac:spMkLst>
        </pc:spChg>
        <pc:grpChg chg="add del mod">
          <ac:chgData name="Marco Sanches" userId="301bf0f768bc15fc" providerId="LiveId" clId="{3C63B7F9-2060-4E80-BB64-FCC5CA625869}" dt="2021-02-11T20:31:44.551" v="614" actId="1076"/>
          <ac:grpSpMkLst>
            <pc:docMk/>
            <pc:sldMk cId="2599632764" sldId="361"/>
            <ac:grpSpMk id="8" creationId="{42B7B718-CFC2-4301-A042-108FEA658167}"/>
          </ac:grpSpMkLst>
        </pc:grpChg>
        <pc:grpChg chg="mod">
          <ac:chgData name="Marco Sanches" userId="301bf0f768bc15fc" providerId="LiveId" clId="{3C63B7F9-2060-4E80-BB64-FCC5CA625869}" dt="2021-02-11T20:30:31.308" v="522" actId="571"/>
          <ac:grpSpMkLst>
            <pc:docMk/>
            <pc:sldMk cId="2599632764" sldId="361"/>
            <ac:grpSpMk id="9" creationId="{2EBB5A5E-E147-4797-86A7-B05B6B65741D}"/>
          </ac:grpSpMkLst>
        </pc:grpChg>
        <pc:picChg chg="mod">
          <ac:chgData name="Marco Sanches" userId="301bf0f768bc15fc" providerId="LiveId" clId="{3C63B7F9-2060-4E80-BB64-FCC5CA625869}" dt="2021-02-11T20:30:39.589" v="530" actId="1037"/>
          <ac:picMkLst>
            <pc:docMk/>
            <pc:sldMk cId="2599632764" sldId="361"/>
            <ac:picMk id="14" creationId="{2DC3007F-F7BD-40E5-A019-FFAA6C0C4A59}"/>
          </ac:picMkLst>
        </pc:picChg>
        <pc:picChg chg="mod">
          <ac:chgData name="Marco Sanches" userId="301bf0f768bc15fc" providerId="LiveId" clId="{3C63B7F9-2060-4E80-BB64-FCC5CA625869}" dt="2021-02-11T20:30:43.204" v="532" actId="1076"/>
          <ac:picMkLst>
            <pc:docMk/>
            <pc:sldMk cId="2599632764" sldId="361"/>
            <ac:picMk id="15" creationId="{5EE74BBE-745D-4F54-AED8-B3A1FFC944A7}"/>
          </ac:picMkLst>
        </pc:picChg>
        <pc:picChg chg="add mod">
          <ac:chgData name="Marco Sanches" userId="301bf0f768bc15fc" providerId="LiveId" clId="{3C63B7F9-2060-4E80-BB64-FCC5CA625869}" dt="2021-02-11T20:31:25.894" v="597" actId="1037"/>
          <ac:picMkLst>
            <pc:docMk/>
            <pc:sldMk cId="2599632764" sldId="361"/>
            <ac:picMk id="17" creationId="{DB4735DE-D0D8-4A81-88E8-DFB2BE2BB8A9}"/>
          </ac:picMkLst>
        </pc:picChg>
        <pc:picChg chg="del mod">
          <ac:chgData name="Marco Sanches" userId="301bf0f768bc15fc" providerId="LiveId" clId="{3C63B7F9-2060-4E80-BB64-FCC5CA625869}" dt="2021-02-11T20:31:37.040" v="613" actId="478"/>
          <ac:picMkLst>
            <pc:docMk/>
            <pc:sldMk cId="2599632764" sldId="361"/>
            <ac:picMk id="28676" creationId="{00000000-0000-0000-0000-000000000000}"/>
          </ac:picMkLst>
        </pc:picChg>
      </pc:sldChg>
      <pc:sldChg chg="addSp delSp modSp mod chgLayout">
        <pc:chgData name="Marco Sanches" userId="301bf0f768bc15fc" providerId="LiveId" clId="{3C63B7F9-2060-4E80-BB64-FCC5CA625869}" dt="2021-02-14T17:41:05.636" v="1220" actId="14100"/>
        <pc:sldMkLst>
          <pc:docMk/>
          <pc:sldMk cId="651907285" sldId="362"/>
        </pc:sldMkLst>
        <pc:spChg chg="add del mod">
          <ac:chgData name="Marco Sanches" userId="301bf0f768bc15fc" providerId="LiveId" clId="{3C63B7F9-2060-4E80-BB64-FCC5CA625869}" dt="2021-02-11T20:02:47.573" v="172" actId="6264"/>
          <ac:spMkLst>
            <pc:docMk/>
            <pc:sldMk cId="651907285" sldId="362"/>
            <ac:spMk id="2" creationId="{62942569-9A5F-413E-9592-F13110720E47}"/>
          </ac:spMkLst>
        </pc:spChg>
        <pc:spChg chg="add del mod">
          <ac:chgData name="Marco Sanches" userId="301bf0f768bc15fc" providerId="LiveId" clId="{3C63B7F9-2060-4E80-BB64-FCC5CA625869}" dt="2021-02-11T20:02:47.573" v="172" actId="6264"/>
          <ac:spMkLst>
            <pc:docMk/>
            <pc:sldMk cId="651907285" sldId="362"/>
            <ac:spMk id="3" creationId="{240138BD-0D85-427F-992A-B4A3FEF15DA8}"/>
          </ac:spMkLst>
        </pc:spChg>
        <pc:spChg chg="mod ord">
          <ac:chgData name="Marco Sanches" userId="301bf0f768bc15fc" providerId="LiveId" clId="{3C63B7F9-2060-4E80-BB64-FCC5CA625869}" dt="2021-02-11T20:37:28.693" v="719" actId="20577"/>
          <ac:spMkLst>
            <pc:docMk/>
            <pc:sldMk cId="651907285" sldId="362"/>
            <ac:spMk id="21506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4T17:41:05.636" v="1220" actId="14100"/>
          <ac:spMkLst>
            <pc:docMk/>
            <pc:sldMk cId="651907285" sldId="362"/>
            <ac:spMk id="21507" creationId="{00000000-0000-0000-0000-000000000000}"/>
          </ac:spMkLst>
        </pc:spChg>
        <pc:picChg chg="add mod">
          <ac:chgData name="Marco Sanches" userId="301bf0f768bc15fc" providerId="LiveId" clId="{3C63B7F9-2060-4E80-BB64-FCC5CA625869}" dt="2021-02-14T17:41:02.459" v="1219"/>
          <ac:picMkLst>
            <pc:docMk/>
            <pc:sldMk cId="651907285" sldId="362"/>
            <ac:picMk id="5" creationId="{6B1B469B-8909-4F58-89A7-EBDD05572E2D}"/>
          </ac:picMkLst>
        </pc:picChg>
        <pc:picChg chg="add del mod">
          <ac:chgData name="Marco Sanches" userId="301bf0f768bc15fc" providerId="LiveId" clId="{3C63B7F9-2060-4E80-BB64-FCC5CA625869}" dt="2021-02-14T17:41:01.652" v="1218" actId="478"/>
          <ac:picMkLst>
            <pc:docMk/>
            <pc:sldMk cId="651907285" sldId="362"/>
            <ac:picMk id="6" creationId="{F092174B-AF72-449D-B5FD-F171D5AE40A9}"/>
          </ac:picMkLst>
        </pc:picChg>
      </pc:sldChg>
      <pc:sldChg chg="addSp delSp modSp mod chgLayout">
        <pc:chgData name="Marco Sanches" userId="301bf0f768bc15fc" providerId="LiveId" clId="{3C63B7F9-2060-4E80-BB64-FCC5CA625869}" dt="2021-02-11T20:34:34.080" v="648" actId="14100"/>
        <pc:sldMkLst>
          <pc:docMk/>
          <pc:sldMk cId="906336795" sldId="363"/>
        </pc:sldMkLst>
        <pc:spChg chg="add del mod">
          <ac:chgData name="Marco Sanches" userId="301bf0f768bc15fc" providerId="LiveId" clId="{3C63B7F9-2060-4E80-BB64-FCC5CA625869}" dt="2021-02-11T20:02:33.374" v="169" actId="6264"/>
          <ac:spMkLst>
            <pc:docMk/>
            <pc:sldMk cId="906336795" sldId="363"/>
            <ac:spMk id="2" creationId="{EF923322-9855-4861-A0BA-194F34CD6E9F}"/>
          </ac:spMkLst>
        </pc:spChg>
        <pc:spChg chg="add del mod">
          <ac:chgData name="Marco Sanches" userId="301bf0f768bc15fc" providerId="LiveId" clId="{3C63B7F9-2060-4E80-BB64-FCC5CA625869}" dt="2021-02-11T20:02:33.374" v="169" actId="6264"/>
          <ac:spMkLst>
            <pc:docMk/>
            <pc:sldMk cId="906336795" sldId="363"/>
            <ac:spMk id="3" creationId="{FED20944-356B-4F8B-B93A-34FA33A474C1}"/>
          </ac:spMkLst>
        </pc:spChg>
        <pc:spChg chg="mod ord">
          <ac:chgData name="Marco Sanches" userId="301bf0f768bc15fc" providerId="LiveId" clId="{3C63B7F9-2060-4E80-BB64-FCC5CA625869}" dt="2021-02-11T20:02:33.374" v="169" actId="6264"/>
          <ac:spMkLst>
            <pc:docMk/>
            <pc:sldMk cId="906336795" sldId="363"/>
            <ac:spMk id="19458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1T20:02:33.374" v="169" actId="6264"/>
          <ac:spMkLst>
            <pc:docMk/>
            <pc:sldMk cId="906336795" sldId="363"/>
            <ac:spMk id="19459" creationId="{00000000-0000-0000-0000-000000000000}"/>
          </ac:spMkLst>
        </pc:spChg>
        <pc:picChg chg="add mod">
          <ac:chgData name="Marco Sanches" userId="301bf0f768bc15fc" providerId="LiveId" clId="{3C63B7F9-2060-4E80-BB64-FCC5CA625869}" dt="2021-02-11T20:34:34.080" v="648" actId="14100"/>
          <ac:picMkLst>
            <pc:docMk/>
            <pc:sldMk cId="906336795" sldId="363"/>
            <ac:picMk id="5" creationId="{3691677D-227B-482E-81B2-C06C0378CF47}"/>
          </ac:picMkLst>
        </pc:picChg>
        <pc:picChg chg="del">
          <ac:chgData name="Marco Sanches" userId="301bf0f768bc15fc" providerId="LiveId" clId="{3C63B7F9-2060-4E80-BB64-FCC5CA625869}" dt="2021-02-11T20:34:00.626" v="642" actId="478"/>
          <ac:picMkLst>
            <pc:docMk/>
            <pc:sldMk cId="906336795" sldId="363"/>
            <ac:picMk id="19460" creationId="{00000000-0000-0000-0000-000000000000}"/>
          </ac:picMkLst>
        </pc:picChg>
      </pc:sldChg>
      <pc:sldChg chg="addSp delSp modSp mod chgLayout">
        <pc:chgData name="Marco Sanches" userId="301bf0f768bc15fc" providerId="LiveId" clId="{3C63B7F9-2060-4E80-BB64-FCC5CA625869}" dt="2021-02-11T20:47:07.918" v="784" actId="20577"/>
        <pc:sldMkLst>
          <pc:docMk/>
          <pc:sldMk cId="2428735198" sldId="366"/>
        </pc:sldMkLst>
        <pc:spChg chg="mod">
          <ac:chgData name="Marco Sanches" userId="301bf0f768bc15fc" providerId="LiveId" clId="{3C63B7F9-2060-4E80-BB64-FCC5CA625869}" dt="2021-02-11T19:57:12.656" v="133" actId="208"/>
          <ac:spMkLst>
            <pc:docMk/>
            <pc:sldMk cId="2428735198" sldId="366"/>
            <ac:spMk id="2" creationId="{6A38C206-4180-4304-A046-DBC6FE5C65EB}"/>
          </ac:spMkLst>
        </pc:spChg>
        <pc:spChg chg="add del mod">
          <ac:chgData name="Marco Sanches" userId="301bf0f768bc15fc" providerId="LiveId" clId="{3C63B7F9-2060-4E80-BB64-FCC5CA625869}" dt="2021-02-11T20:46:47.171" v="771" actId="6264"/>
          <ac:spMkLst>
            <pc:docMk/>
            <pc:sldMk cId="2428735198" sldId="366"/>
            <ac:spMk id="5" creationId="{1A2F98A4-9B71-4D4D-81AA-BA6B49CB560F}"/>
          </ac:spMkLst>
        </pc:spChg>
        <pc:spChg chg="add del mod">
          <ac:chgData name="Marco Sanches" userId="301bf0f768bc15fc" providerId="LiveId" clId="{3C63B7F9-2060-4E80-BB64-FCC5CA625869}" dt="2021-02-11T20:46:47.171" v="771" actId="6264"/>
          <ac:spMkLst>
            <pc:docMk/>
            <pc:sldMk cId="2428735198" sldId="366"/>
            <ac:spMk id="6" creationId="{F4A821D6-D8CC-4388-B3A6-093E779B0EAC}"/>
          </ac:spMkLst>
        </pc:spChg>
        <pc:spChg chg="add del mod">
          <ac:chgData name="Marco Sanches" userId="301bf0f768bc15fc" providerId="LiveId" clId="{3C63B7F9-2060-4E80-BB64-FCC5CA625869}" dt="2021-02-11T20:46:57.654" v="773" actId="6264"/>
          <ac:spMkLst>
            <pc:docMk/>
            <pc:sldMk cId="2428735198" sldId="366"/>
            <ac:spMk id="7" creationId="{81E7DBC5-602F-418B-8D74-74D7221D6158}"/>
          </ac:spMkLst>
        </pc:spChg>
        <pc:spChg chg="add del mod">
          <ac:chgData name="Marco Sanches" userId="301bf0f768bc15fc" providerId="LiveId" clId="{3C63B7F9-2060-4E80-BB64-FCC5CA625869}" dt="2021-02-11T20:46:57.654" v="773" actId="6264"/>
          <ac:spMkLst>
            <pc:docMk/>
            <pc:sldMk cId="2428735198" sldId="366"/>
            <ac:spMk id="8" creationId="{F432E29B-6CA4-4057-A434-AEE56A3AA61A}"/>
          </ac:spMkLst>
        </pc:spChg>
        <pc:spChg chg="add mod">
          <ac:chgData name="Marco Sanches" userId="301bf0f768bc15fc" providerId="LiveId" clId="{3C63B7F9-2060-4E80-BB64-FCC5CA625869}" dt="2021-02-11T20:47:07.918" v="784" actId="20577"/>
          <ac:spMkLst>
            <pc:docMk/>
            <pc:sldMk cId="2428735198" sldId="366"/>
            <ac:spMk id="10" creationId="{A01A3780-1561-4407-89EB-CF47D7552C4A}"/>
          </ac:spMkLst>
        </pc:spChg>
        <pc:spChg chg="del mod ord">
          <ac:chgData name="Marco Sanches" userId="301bf0f768bc15fc" providerId="LiveId" clId="{3C63B7F9-2060-4E80-BB64-FCC5CA625869}" dt="2021-02-11T20:47:03.427" v="774" actId="478"/>
          <ac:spMkLst>
            <pc:docMk/>
            <pc:sldMk cId="2428735198" sldId="366"/>
            <ac:spMk id="7170" creationId="{00000000-0000-0000-0000-000000000000}"/>
          </ac:spMkLst>
        </pc:spChg>
        <pc:spChg chg="mod ord">
          <ac:chgData name="Marco Sanches" userId="301bf0f768bc15fc" providerId="LiveId" clId="{3C63B7F9-2060-4E80-BB64-FCC5CA625869}" dt="2021-02-11T20:46:57.654" v="773" actId="6264"/>
          <ac:spMkLst>
            <pc:docMk/>
            <pc:sldMk cId="2428735198" sldId="366"/>
            <ac:spMk id="7171" creationId="{00000000-0000-0000-0000-000000000000}"/>
          </ac:spMkLst>
        </pc:spChg>
        <pc:picChg chg="add mod">
          <ac:chgData name="Marco Sanches" userId="301bf0f768bc15fc" providerId="LiveId" clId="{3C63B7F9-2060-4E80-BB64-FCC5CA625869}" dt="2021-02-11T19:57:02.531" v="131" actId="1076"/>
          <ac:picMkLst>
            <pc:docMk/>
            <pc:sldMk cId="2428735198" sldId="366"/>
            <ac:picMk id="4" creationId="{6BE518A4-46EA-488B-BB0D-3DD7CD6528C1}"/>
          </ac:picMkLst>
        </pc:picChg>
        <pc:picChg chg="del mod">
          <ac:chgData name="Marco Sanches" userId="301bf0f768bc15fc" providerId="LiveId" clId="{3C63B7F9-2060-4E80-BB64-FCC5CA625869}" dt="2021-02-11T19:56:52.875" v="126" actId="478"/>
          <ac:picMkLst>
            <pc:docMk/>
            <pc:sldMk cId="2428735198" sldId="366"/>
            <ac:picMk id="7172" creationId="{00000000-0000-0000-0000-000000000000}"/>
          </ac:picMkLst>
        </pc:picChg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68"/>
        </pc:sldMkLst>
      </pc:sldChg>
      <pc:sldChg chg="addSp delSp modSp mod chgLayout">
        <pc:chgData name="Marco Sanches" userId="301bf0f768bc15fc" providerId="LiveId" clId="{3C63B7F9-2060-4E80-BB64-FCC5CA625869}" dt="2021-02-11T20:46:24.420" v="765" actId="478"/>
        <pc:sldMkLst>
          <pc:docMk/>
          <pc:sldMk cId="171215323" sldId="369"/>
        </pc:sldMkLst>
        <pc:spChg chg="add del mod">
          <ac:chgData name="Marco Sanches" userId="301bf0f768bc15fc" providerId="LiveId" clId="{3C63B7F9-2060-4E80-BB64-FCC5CA625869}" dt="2021-02-11T20:46:17.563" v="764" actId="6264"/>
          <ac:spMkLst>
            <pc:docMk/>
            <pc:sldMk cId="171215323" sldId="369"/>
            <ac:spMk id="2" creationId="{4C26363A-2980-41A5-9AA7-810B6B565E91}"/>
          </ac:spMkLst>
        </pc:spChg>
        <pc:spChg chg="add del mod ord">
          <ac:chgData name="Marco Sanches" userId="301bf0f768bc15fc" providerId="LiveId" clId="{3C63B7F9-2060-4E80-BB64-FCC5CA625869}" dt="2021-02-11T20:46:24.420" v="765" actId="478"/>
          <ac:spMkLst>
            <pc:docMk/>
            <pc:sldMk cId="171215323" sldId="369"/>
            <ac:spMk id="3" creationId="{94B03847-B6EE-4831-8514-CDF98D307FBD}"/>
          </ac:spMkLst>
        </pc:spChg>
        <pc:spChg chg="mod ord">
          <ac:chgData name="Marco Sanches" userId="301bf0f768bc15fc" providerId="LiveId" clId="{3C63B7F9-2060-4E80-BB64-FCC5CA625869}" dt="2021-02-11T20:46:17.563" v="764" actId="6264"/>
          <ac:spMkLst>
            <pc:docMk/>
            <pc:sldMk cId="171215323" sldId="369"/>
            <ac:spMk id="10242" creationId="{00000000-0000-0000-0000-000000000000}"/>
          </ac:spMkLst>
        </pc:spChg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70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71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73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0" sldId="374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2872844265" sldId="375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605645759" sldId="376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2654843427" sldId="378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595327680" sldId="379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1744146928" sldId="380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3408689509" sldId="381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1594633991" sldId="383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3055165299" sldId="385"/>
        </pc:sldMkLst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553128478" sldId="386"/>
        </pc:sldMkLst>
      </pc:sldChg>
      <pc:sldChg chg="addSp delSp modSp mod chgLayout">
        <pc:chgData name="Marco Sanches" userId="301bf0f768bc15fc" providerId="LiveId" clId="{3C63B7F9-2060-4E80-BB64-FCC5CA625869}" dt="2021-02-11T20:46:30.418" v="767" actId="478"/>
        <pc:sldMkLst>
          <pc:docMk/>
          <pc:sldMk cId="1558900150" sldId="387"/>
        </pc:sldMkLst>
        <pc:spChg chg="add del mod">
          <ac:chgData name="Marco Sanches" userId="301bf0f768bc15fc" providerId="LiveId" clId="{3C63B7F9-2060-4E80-BB64-FCC5CA625869}" dt="2021-02-11T20:46:27.676" v="766" actId="6264"/>
          <ac:spMkLst>
            <pc:docMk/>
            <pc:sldMk cId="1558900150" sldId="387"/>
            <ac:spMk id="3" creationId="{50E4093A-73D6-4D80-B955-5825E53583EB}"/>
          </ac:spMkLst>
        </pc:spChg>
        <pc:spChg chg="add del mod ord">
          <ac:chgData name="Marco Sanches" userId="301bf0f768bc15fc" providerId="LiveId" clId="{3C63B7F9-2060-4E80-BB64-FCC5CA625869}" dt="2021-02-11T20:46:30.418" v="767" actId="478"/>
          <ac:spMkLst>
            <pc:docMk/>
            <pc:sldMk cId="1558900150" sldId="387"/>
            <ac:spMk id="4" creationId="{3864EA7B-3B46-4F6C-8879-E26AF5E9045F}"/>
          </ac:spMkLst>
        </pc:spChg>
        <pc:spChg chg="mod ord">
          <ac:chgData name="Marco Sanches" userId="301bf0f768bc15fc" providerId="LiveId" clId="{3C63B7F9-2060-4E80-BB64-FCC5CA625869}" dt="2021-02-11T20:46:27.676" v="766" actId="6264"/>
          <ac:spMkLst>
            <pc:docMk/>
            <pc:sldMk cId="1558900150" sldId="387"/>
            <ac:spMk id="10242" creationId="{00000000-0000-0000-0000-000000000000}"/>
          </ac:spMkLst>
        </pc:spChg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735134444" sldId="388"/>
        </pc:sldMkLst>
      </pc:sldChg>
      <pc:sldChg chg="modSp mod">
        <pc:chgData name="Marco Sanches" userId="301bf0f768bc15fc" providerId="LiveId" clId="{3C63B7F9-2060-4E80-BB64-FCC5CA625869}" dt="2021-02-22T14:26:44.865" v="1225" actId="108"/>
        <pc:sldMkLst>
          <pc:docMk/>
          <pc:sldMk cId="3241362863" sldId="389"/>
        </pc:sldMkLst>
        <pc:picChg chg="mod">
          <ac:chgData name="Marco Sanches" userId="301bf0f768bc15fc" providerId="LiveId" clId="{3C63B7F9-2060-4E80-BB64-FCC5CA625869}" dt="2021-02-22T14:26:44.865" v="1225" actId="108"/>
          <ac:picMkLst>
            <pc:docMk/>
            <pc:sldMk cId="3241362863" sldId="389"/>
            <ac:picMk id="8" creationId="{C6468EA1-1A5C-2940-BC27-7B09129774A7}"/>
          </ac:picMkLst>
        </pc:picChg>
      </pc:sldChg>
      <pc:sldChg chg="del">
        <pc:chgData name="Marco Sanches" userId="301bf0f768bc15fc" providerId="LiveId" clId="{3C63B7F9-2060-4E80-BB64-FCC5CA625869}" dt="2021-02-11T20:44:07.304" v="763" actId="47"/>
        <pc:sldMkLst>
          <pc:docMk/>
          <pc:sldMk cId="4062890306" sldId="391"/>
        </pc:sldMkLst>
      </pc:sldChg>
      <pc:sldChg chg="addSp delSp modSp mod">
        <pc:chgData name="Marco Sanches" userId="301bf0f768bc15fc" providerId="LiveId" clId="{3C63B7F9-2060-4E80-BB64-FCC5CA625869}" dt="2021-02-11T20:47:51.047" v="788" actId="14100"/>
        <pc:sldMkLst>
          <pc:docMk/>
          <pc:sldMk cId="2076555177" sldId="392"/>
        </pc:sldMkLst>
        <pc:spChg chg="mod">
          <ac:chgData name="Marco Sanches" userId="301bf0f768bc15fc" providerId="LiveId" clId="{3C63B7F9-2060-4E80-BB64-FCC5CA625869}" dt="2021-02-11T20:47:51.047" v="788" actId="14100"/>
          <ac:spMkLst>
            <pc:docMk/>
            <pc:sldMk cId="2076555177" sldId="392"/>
            <ac:spMk id="10243" creationId="{00000000-0000-0000-0000-000000000000}"/>
          </ac:spMkLst>
        </pc:spChg>
        <pc:picChg chg="add del mod">
          <ac:chgData name="Marco Sanches" userId="301bf0f768bc15fc" providerId="LiveId" clId="{3C63B7F9-2060-4E80-BB64-FCC5CA625869}" dt="2021-02-11T19:50:03.867" v="89"/>
          <ac:picMkLst>
            <pc:docMk/>
            <pc:sldMk cId="2076555177" sldId="392"/>
            <ac:picMk id="2050" creationId="{710C149D-DFAD-4C72-A96F-94E7B07F087B}"/>
          </ac:picMkLst>
        </pc:picChg>
        <pc:picChg chg="add del mod">
          <ac:chgData name="Marco Sanches" userId="301bf0f768bc15fc" providerId="LiveId" clId="{3C63B7F9-2060-4E80-BB64-FCC5CA625869}" dt="2021-02-11T19:51:57.768" v="95" actId="478"/>
          <ac:picMkLst>
            <pc:docMk/>
            <pc:sldMk cId="2076555177" sldId="392"/>
            <ac:picMk id="2052" creationId="{66EFD21F-23A7-423B-B661-726919038A62}"/>
          </ac:picMkLst>
        </pc:picChg>
        <pc:picChg chg="add del mod">
          <ac:chgData name="Marco Sanches" userId="301bf0f768bc15fc" providerId="LiveId" clId="{3C63B7F9-2060-4E80-BB64-FCC5CA625869}" dt="2021-02-11T20:47:45.162" v="787" actId="1076"/>
          <ac:picMkLst>
            <pc:docMk/>
            <pc:sldMk cId="2076555177" sldId="392"/>
            <ac:picMk id="10244" creationId="{00000000-0000-0000-0000-000000000000}"/>
          </ac:picMkLst>
        </pc:picChg>
      </pc:sldChg>
      <pc:sldChg chg="addSp delSp modSp add mod">
        <pc:chgData name="Marco Sanches" userId="301bf0f768bc15fc" providerId="LiveId" clId="{3C63B7F9-2060-4E80-BB64-FCC5CA625869}" dt="2021-02-11T20:06:33.736" v="193" actId="1076"/>
        <pc:sldMkLst>
          <pc:docMk/>
          <pc:sldMk cId="2525695590" sldId="393"/>
        </pc:sldMkLst>
        <pc:spChg chg="add del mod">
          <ac:chgData name="Marco Sanches" userId="301bf0f768bc15fc" providerId="LiveId" clId="{3C63B7F9-2060-4E80-BB64-FCC5CA625869}" dt="2021-02-11T20:05:15.508" v="177" actId="478"/>
          <ac:spMkLst>
            <pc:docMk/>
            <pc:sldMk cId="2525695590" sldId="393"/>
            <ac:spMk id="3" creationId="{4C686F09-2AA9-44FD-8D2C-0BBE14656E93}"/>
          </ac:spMkLst>
        </pc:spChg>
        <pc:spChg chg="add mod">
          <ac:chgData name="Marco Sanches" userId="301bf0f768bc15fc" providerId="LiveId" clId="{3C63B7F9-2060-4E80-BB64-FCC5CA625869}" dt="2021-02-11T20:06:33.736" v="193" actId="1076"/>
          <ac:spMkLst>
            <pc:docMk/>
            <pc:sldMk cId="2525695590" sldId="393"/>
            <ac:spMk id="7" creationId="{2797C7C7-456C-48A6-A44B-974BE9139FBD}"/>
          </ac:spMkLst>
        </pc:spChg>
        <pc:spChg chg="del">
          <ac:chgData name="Marco Sanches" userId="301bf0f768bc15fc" providerId="LiveId" clId="{3C63B7F9-2060-4E80-BB64-FCC5CA625869}" dt="2021-02-11T20:05:11.444" v="175" actId="478"/>
          <ac:spMkLst>
            <pc:docMk/>
            <pc:sldMk cId="2525695590" sldId="393"/>
            <ac:spMk id="25603" creationId="{00000000-0000-0000-0000-000000000000}"/>
          </ac:spMkLst>
        </pc:spChg>
        <pc:picChg chg="add del mod">
          <ac:chgData name="Marco Sanches" userId="301bf0f768bc15fc" providerId="LiveId" clId="{3C63B7F9-2060-4E80-BB64-FCC5CA625869}" dt="2021-02-11T20:05:59.437" v="184" actId="478"/>
          <ac:picMkLst>
            <pc:docMk/>
            <pc:sldMk cId="2525695590" sldId="393"/>
            <ac:picMk id="6" creationId="{01DCD8B8-4F09-4AC5-8AA5-A3E28B23EA2A}"/>
          </ac:picMkLst>
        </pc:picChg>
      </pc:sldChg>
      <pc:sldChg chg="addSp delSp modSp add mod">
        <pc:chgData name="Marco Sanches" userId="301bf0f768bc15fc" providerId="LiveId" clId="{3C63B7F9-2060-4E80-BB64-FCC5CA625869}" dt="2021-03-03T17:17:11.997" v="1226" actId="14100"/>
        <pc:sldMkLst>
          <pc:docMk/>
          <pc:sldMk cId="2689652034" sldId="394"/>
        </pc:sldMkLst>
        <pc:spChg chg="add mod">
          <ac:chgData name="Marco Sanches" userId="301bf0f768bc15fc" providerId="LiveId" clId="{3C63B7F9-2060-4E80-BB64-FCC5CA625869}" dt="2021-02-11T20:30:00.243" v="504" actId="14100"/>
          <ac:spMkLst>
            <pc:docMk/>
            <pc:sldMk cId="2689652034" sldId="394"/>
            <ac:spMk id="7" creationId="{DD9F9609-3C9E-4037-BB59-73FDFE5D87CE}"/>
          </ac:spMkLst>
        </pc:spChg>
        <pc:spChg chg="del">
          <ac:chgData name="Marco Sanches" userId="301bf0f768bc15fc" providerId="LiveId" clId="{3C63B7F9-2060-4E80-BB64-FCC5CA625869}" dt="2021-02-11T20:23:34.909" v="443" actId="478"/>
          <ac:spMkLst>
            <pc:docMk/>
            <pc:sldMk cId="2689652034" sldId="394"/>
            <ac:spMk id="9222" creationId="{00000000-0000-0000-0000-000000000000}"/>
          </ac:spMkLst>
        </pc:spChg>
        <pc:spChg chg="del">
          <ac:chgData name="Marco Sanches" userId="301bf0f768bc15fc" providerId="LiveId" clId="{3C63B7F9-2060-4E80-BB64-FCC5CA625869}" dt="2021-02-11T20:23:36.121" v="444" actId="478"/>
          <ac:spMkLst>
            <pc:docMk/>
            <pc:sldMk cId="2689652034" sldId="394"/>
            <ac:spMk id="25605" creationId="{00000000-0000-0000-0000-000000000000}"/>
          </ac:spMkLst>
        </pc:spChg>
        <pc:picChg chg="add del mod">
          <ac:chgData name="Marco Sanches" userId="301bf0f768bc15fc" providerId="LiveId" clId="{3C63B7F9-2060-4E80-BB64-FCC5CA625869}" dt="2021-02-11T20:29:58.411" v="494" actId="478"/>
          <ac:picMkLst>
            <pc:docMk/>
            <pc:sldMk cId="2689652034" sldId="394"/>
            <ac:picMk id="3" creationId="{63992E64-2CF0-4092-9420-A724EAFAA0DC}"/>
          </ac:picMkLst>
        </pc:picChg>
        <pc:picChg chg="add del mod">
          <ac:chgData name="Marco Sanches" userId="301bf0f768bc15fc" providerId="LiveId" clId="{3C63B7F9-2060-4E80-BB64-FCC5CA625869}" dt="2021-03-03T17:17:11.997" v="1226" actId="14100"/>
          <ac:picMkLst>
            <pc:docMk/>
            <pc:sldMk cId="2689652034" sldId="394"/>
            <ac:picMk id="5" creationId="{21859D23-2F0B-4761-9A4D-A9181E0E2B77}"/>
          </ac:picMkLst>
        </pc:picChg>
        <pc:picChg chg="del">
          <ac:chgData name="Marco Sanches" userId="301bf0f768bc15fc" providerId="LiveId" clId="{3C63B7F9-2060-4E80-BB64-FCC5CA625869}" dt="2021-02-11T20:23:33.190" v="442" actId="478"/>
          <ac:picMkLst>
            <pc:docMk/>
            <pc:sldMk cId="2689652034" sldId="394"/>
            <ac:picMk id="27652" creationId="{00000000-0000-0000-0000-000000000000}"/>
          </ac:picMkLst>
        </pc:picChg>
      </pc:sldChg>
      <pc:sldChg chg="addSp delSp modSp add mod">
        <pc:chgData name="Marco Sanches" userId="301bf0f768bc15fc" providerId="LiveId" clId="{3C63B7F9-2060-4E80-BB64-FCC5CA625869}" dt="2021-03-22T14:13:11.061" v="1286" actId="1076"/>
        <pc:sldMkLst>
          <pc:docMk/>
          <pc:sldMk cId="3588757499" sldId="395"/>
        </pc:sldMkLst>
        <pc:spChg chg="add del mod">
          <ac:chgData name="Marco Sanches" userId="301bf0f768bc15fc" providerId="LiveId" clId="{3C63B7F9-2060-4E80-BB64-FCC5CA625869}" dt="2021-03-22T14:13:07.418" v="1284" actId="478"/>
          <ac:spMkLst>
            <pc:docMk/>
            <pc:sldMk cId="3588757499" sldId="395"/>
            <ac:spMk id="3" creationId="{F642BD46-A1C4-45AE-94F3-A301722E989D}"/>
          </ac:spMkLst>
        </pc:spChg>
        <pc:spChg chg="add mod">
          <ac:chgData name="Marco Sanches" userId="301bf0f768bc15fc" providerId="LiveId" clId="{3C63B7F9-2060-4E80-BB64-FCC5CA625869}" dt="2021-03-22T14:13:11.061" v="1286" actId="1076"/>
          <ac:spMkLst>
            <pc:docMk/>
            <pc:sldMk cId="3588757499" sldId="395"/>
            <ac:spMk id="4" creationId="{C94E97A6-BEF4-46D4-BA56-94F5F3090DC9}"/>
          </ac:spMkLst>
        </pc:spChg>
      </pc:sldChg>
      <pc:sldChg chg="modSp add mod">
        <pc:chgData name="Marco Sanches" userId="301bf0f768bc15fc" providerId="LiveId" clId="{3C63B7F9-2060-4E80-BB64-FCC5CA625869}" dt="2021-02-11T20:37:14.120" v="681" actId="20577"/>
        <pc:sldMkLst>
          <pc:docMk/>
          <pc:sldMk cId="730759220" sldId="396"/>
        </pc:sldMkLst>
        <pc:spChg chg="mod">
          <ac:chgData name="Marco Sanches" userId="301bf0f768bc15fc" providerId="LiveId" clId="{3C63B7F9-2060-4E80-BB64-FCC5CA625869}" dt="2021-02-11T20:37:14.120" v="681" actId="20577"/>
          <ac:spMkLst>
            <pc:docMk/>
            <pc:sldMk cId="730759220" sldId="396"/>
            <ac:spMk id="2" creationId="{897856AD-9995-4A2C-83BB-7CDC555080CE}"/>
          </ac:spMkLst>
        </pc:spChg>
      </pc:sldChg>
      <pc:sldChg chg="addSp delSp modSp add mod modAnim">
        <pc:chgData name="Marco Sanches" userId="301bf0f768bc15fc" providerId="LiveId" clId="{3C63B7F9-2060-4E80-BB64-FCC5CA625869}" dt="2021-02-14T18:45:49.836" v="1224"/>
        <pc:sldMkLst>
          <pc:docMk/>
          <pc:sldMk cId="4280899175" sldId="398"/>
        </pc:sldMkLst>
        <pc:spChg chg="add del mod">
          <ac:chgData name="Marco Sanches" userId="301bf0f768bc15fc" providerId="LiveId" clId="{3C63B7F9-2060-4E80-BB64-FCC5CA625869}" dt="2021-02-14T17:40:31.010" v="1209" actId="478"/>
          <ac:spMkLst>
            <pc:docMk/>
            <pc:sldMk cId="4280899175" sldId="398"/>
            <ac:spMk id="3" creationId="{48728453-E0FD-49DE-B749-1C2E267A3529}"/>
          </ac:spMkLst>
        </pc:spChg>
        <pc:spChg chg="add mod">
          <ac:chgData name="Marco Sanches" userId="301bf0f768bc15fc" providerId="LiveId" clId="{3C63B7F9-2060-4E80-BB64-FCC5CA625869}" dt="2021-02-14T17:40:25.819" v="1207" actId="1076"/>
          <ac:spMkLst>
            <pc:docMk/>
            <pc:sldMk cId="4280899175" sldId="398"/>
            <ac:spMk id="7" creationId="{F3B52E64-5918-4A3F-B894-030EA065EF5C}"/>
          </ac:spMkLst>
        </pc:spChg>
        <pc:spChg chg="add mod">
          <ac:chgData name="Marco Sanches" userId="301bf0f768bc15fc" providerId="LiveId" clId="{3C63B7F9-2060-4E80-BB64-FCC5CA625869}" dt="2021-02-14T17:40:38.248" v="1211"/>
          <ac:spMkLst>
            <pc:docMk/>
            <pc:sldMk cId="4280899175" sldId="398"/>
            <ac:spMk id="9" creationId="{E2F6ED77-C852-4C39-851C-BF0E311B0044}"/>
          </ac:spMkLst>
        </pc:spChg>
        <pc:spChg chg="mod">
          <ac:chgData name="Marco Sanches" userId="301bf0f768bc15fc" providerId="LiveId" clId="{3C63B7F9-2060-4E80-BB64-FCC5CA625869}" dt="2021-02-14T14:14:07.433" v="1030" actId="20577"/>
          <ac:spMkLst>
            <pc:docMk/>
            <pc:sldMk cId="4280899175" sldId="398"/>
            <ac:spMk id="7170" creationId="{00000000-0000-0000-0000-000000000000}"/>
          </ac:spMkLst>
        </pc:spChg>
        <pc:spChg chg="del mod">
          <ac:chgData name="Marco Sanches" userId="301bf0f768bc15fc" providerId="LiveId" clId="{3C63B7F9-2060-4E80-BB64-FCC5CA625869}" dt="2021-02-14T17:40:27.819" v="1208" actId="478"/>
          <ac:spMkLst>
            <pc:docMk/>
            <pc:sldMk cId="4280899175" sldId="398"/>
            <ac:spMk id="7171" creationId="{00000000-0000-0000-0000-000000000000}"/>
          </ac:spMkLst>
        </pc:spChg>
        <pc:picChg chg="del">
          <ac:chgData name="Marco Sanches" userId="301bf0f768bc15fc" providerId="LiveId" clId="{3C63B7F9-2060-4E80-BB64-FCC5CA625869}" dt="2021-02-14T14:13:11.903" v="1017" actId="478"/>
          <ac:picMkLst>
            <pc:docMk/>
            <pc:sldMk cId="4280899175" sldId="398"/>
            <ac:picMk id="3" creationId="{45CF0414-2F6D-44A3-A862-28F12814FD65}"/>
          </ac:picMkLst>
        </pc:picChg>
        <pc:picChg chg="add mod">
          <ac:chgData name="Marco Sanches" userId="301bf0f768bc15fc" providerId="LiveId" clId="{3C63B7F9-2060-4E80-BB64-FCC5CA625869}" dt="2021-02-14T17:40:43.834" v="1212" actId="1076"/>
          <ac:picMkLst>
            <pc:docMk/>
            <pc:sldMk cId="4280899175" sldId="398"/>
            <ac:picMk id="6" creationId="{0F465BEA-BE36-416F-A414-1FB740A65670}"/>
          </ac:picMkLst>
        </pc:picChg>
        <pc:picChg chg="del">
          <ac:chgData name="Marco Sanches" userId="301bf0f768bc15fc" providerId="LiveId" clId="{3C63B7F9-2060-4E80-BB64-FCC5CA625869}" dt="2021-02-14T17:40:19.448" v="1204" actId="478"/>
          <ac:picMkLst>
            <pc:docMk/>
            <pc:sldMk cId="4280899175" sldId="398"/>
            <ac:picMk id="8" creationId="{7E7B9CA2-88C7-45EB-B7B7-864AD438343E}"/>
          </ac:picMkLst>
        </pc:picChg>
      </pc:sldChg>
      <pc:sldChg chg="add ord">
        <pc:chgData name="Marco Sanches" userId="301bf0f768bc15fc" providerId="LiveId" clId="{3C63B7F9-2060-4E80-BB64-FCC5CA625869}" dt="2021-03-22T14:56:47.662" v="1288"/>
        <pc:sldMkLst>
          <pc:docMk/>
          <pc:sldMk cId="1848270058" sldId="411"/>
        </pc:sldMkLst>
      </pc:sldChg>
      <pc:sldMasterChg chg="modSldLayout">
        <pc:chgData name="Marco Sanches" userId="301bf0f768bc15fc" providerId="LiveId" clId="{3C63B7F9-2060-4E80-BB64-FCC5CA625869}" dt="2021-03-22T11:13:21.662" v="1227" actId="478"/>
        <pc:sldMasterMkLst>
          <pc:docMk/>
          <pc:sldMasterMk cId="556753025" sldId="2147483711"/>
        </pc:sldMasterMkLst>
        <pc:sldLayoutChg chg="delSp">
          <pc:chgData name="Marco Sanches" userId="301bf0f768bc15fc" providerId="LiveId" clId="{3C63B7F9-2060-4E80-BB64-FCC5CA625869}" dt="2021-03-22T11:13:21.662" v="1227" actId="478"/>
          <pc:sldLayoutMkLst>
            <pc:docMk/>
            <pc:sldMasterMk cId="556753025" sldId="2147483711"/>
            <pc:sldLayoutMk cId="121876268" sldId="2147483712"/>
          </pc:sldLayoutMkLst>
          <pc:spChg chg="del">
            <ac:chgData name="Marco Sanches" userId="301bf0f768bc15fc" providerId="LiveId" clId="{3C63B7F9-2060-4E80-BB64-FCC5CA625869}" dt="2021-03-22T11:13:21.662" v="1227" actId="478"/>
            <ac:spMkLst>
              <pc:docMk/>
              <pc:sldMasterMk cId="556753025" sldId="2147483711"/>
              <pc:sldLayoutMk cId="121876268" sldId="2147483712"/>
              <ac:spMk id="10" creationId="{7E10C65C-13A8-4BDA-827B-C39D8E2A4A4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C66AB3A-3936-4BDC-AF7B-1A1175236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AA86C-45BD-4738-A76A-061F3E92D7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EBFC4-C30C-4E3D-BDF6-538ECBB8E237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585E9B-CDED-480E-8FCB-870CD5B864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A9E873-EEE1-494B-B2DB-50E782E35B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719DC-3519-4CDA-A500-980ABC7493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533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0C598-6648-48E3-9F6B-7170C6D9BB43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8AC13-AF32-477A-BAD4-2E30878C23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92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8AC13-AF32-477A-BAD4-2E30878C232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70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608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Acrescentei uma ideia das funções para auxiliar os alunos nos exercícios no final desta aula!!!!</a:t>
            </a:r>
          </a:p>
        </p:txBody>
      </p:sp>
      <p:sp>
        <p:nvSpPr>
          <p:cNvPr id="4608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CD977BE-8052-4574-82D6-E3BD53608D37}" type="slidenum">
              <a:rPr lang="pt-BR" altLang="pt-BR" sz="1300"/>
              <a:pPr eaLnBrk="1" hangingPunct="1">
                <a:spcBef>
                  <a:spcPct val="0"/>
                </a:spcBef>
              </a:pPr>
              <a:t>21</a:t>
            </a:fld>
            <a:endParaRPr lang="pt-BR" altLang="pt-BR" sz="1300"/>
          </a:p>
        </p:txBody>
      </p:sp>
    </p:spTree>
    <p:extLst>
      <p:ext uri="{BB962C8B-B14F-4D97-AF65-F5344CB8AC3E}">
        <p14:creationId xmlns:p14="http://schemas.microsoft.com/office/powerpoint/2010/main" val="89791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8AC13-AF32-477A-BAD4-2E30878C232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4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8AC13-AF32-477A-BAD4-2E30878C232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10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8AC13-AF32-477A-BAD4-2E30878C232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88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8AC13-AF32-477A-BAD4-2E30878C232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76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09F402A-CC97-4A54-952C-6323A1F3691D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19BD310-D1BC-4D54-A99E-0786F9055EE2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396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3882" y="1118083"/>
            <a:ext cx="5591159" cy="736282"/>
          </a:xfrm>
          <a:prstGeom prst="rect">
            <a:avLst/>
          </a:prstGeom>
        </p:spPr>
        <p:txBody>
          <a:bodyPr lIns="91440" rIns="91440" anchor="ctr">
            <a:noAutofit/>
          </a:bodyPr>
          <a:lstStyle>
            <a:lvl1pPr marL="0" indent="0">
              <a:buNone/>
              <a:defRPr sz="2800" b="0" cap="all" baseline="0">
                <a:solidFill>
                  <a:schemeClr val="tx2"/>
                </a:solidFill>
                <a:latin typeface="Arial Nova Cond Light" panose="020B0306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883" y="1983543"/>
            <a:ext cx="5591157" cy="425745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536972" indent="-38695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2pPr>
            <a:lvl3pPr marL="536972" indent="-38695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3pPr>
            <a:lvl4pPr marL="536972" indent="-38695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4pPr>
            <a:lvl5pPr marL="536972" indent="-38695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18083"/>
            <a:ext cx="5591157" cy="736282"/>
          </a:xfrm>
          <a:prstGeom prst="rect">
            <a:avLst/>
          </a:prstGeom>
        </p:spPr>
        <p:txBody>
          <a:bodyPr lIns="91440" rIns="91440" anchor="ctr">
            <a:noAutofit/>
          </a:bodyPr>
          <a:lstStyle>
            <a:lvl1pPr>
              <a:defRPr lang="pt-BR" sz="2800" b="0" cap="all" baseline="0" dirty="0">
                <a:solidFill>
                  <a:schemeClr val="tx2"/>
                </a:solidFill>
                <a:latin typeface="Arial Nova Cond Light" panose="020B0306020202020204" pitchFamily="34" charset="0"/>
              </a:defRPr>
            </a:lvl1pPr>
          </a:lstStyle>
          <a:p>
            <a:pPr marL="0" lvl="0" indent="0">
              <a:buNone/>
            </a:pPr>
            <a:r>
              <a:rPr lang="pt-BR" dirty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83542"/>
            <a:ext cx="5530197" cy="425746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536972" indent="-3869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2pPr>
            <a:lvl3pPr marL="536972" indent="-3869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3pPr>
            <a:lvl4pPr marL="536972" indent="-3869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4pPr>
            <a:lvl5pPr marL="536972" indent="-3869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US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09F402A-CC97-4A54-952C-6323A1F3691D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/>
          <a:lstStyle/>
          <a:p>
            <a:fld id="{B19BD310-D1BC-4D54-A99E-0786F9055EE2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51EC910-E637-43D9-9391-2E03EF96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4" y="286605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6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2284" y="260350"/>
            <a:ext cx="11089216" cy="6746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1826684" y="1827213"/>
            <a:ext cx="9751483" cy="4114800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C2117-4692-40E9-869D-F823291596A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88910483"/>
      </p:ext>
    </p:extLst>
  </p:cSld>
  <p:clrMapOvr>
    <a:masterClrMapping/>
  </p:clrMapOvr>
  <p:transition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09F402A-CC97-4A54-952C-6323A1F3691D}" type="datetimeFigureOut">
              <a:rPr lang="pt-BR" smtClean="0"/>
              <a:t>19/02/2024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19BD310-D1BC-4D54-A99E-0786F9055EE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505DA42-7E5E-482C-8AB1-35EFB149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 Nova Cond Light" panose="020B0306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A774A46-BCEF-436C-ABF5-F1313994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047891"/>
            <a:ext cx="11390051" cy="51893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539750" indent="-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2pPr>
            <a:lvl3pPr marL="539750" indent="-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3pPr>
            <a:lvl4pPr marL="539750" indent="-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4pPr>
            <a:lvl5pPr marL="539750" indent="-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3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3883" y="1109709"/>
            <a:ext cx="5591157" cy="514017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628650" indent="-3635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2pPr>
            <a:lvl3pPr marL="628650" indent="-3635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3pPr>
            <a:lvl4pPr marL="628650" indent="-3635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4pPr>
            <a:lvl5pPr marL="628650" indent="-3635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109709"/>
            <a:ext cx="5616014" cy="514017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628650" indent="-3635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2pPr>
            <a:lvl3pPr marL="628650" indent="-3635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3pPr>
            <a:lvl4pPr marL="628650" indent="-3635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4pPr>
            <a:lvl5pPr marL="628650" indent="-3635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US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09F402A-CC97-4A54-952C-6323A1F3691D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19BD310-D1BC-4D54-A99E-0786F9055EE2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9B61B0-22A2-4DCC-9671-3DDA6D3C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5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09F402A-CC97-4A54-952C-6323A1F3691D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19BD310-D1BC-4D54-A99E-0786F9055EE2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3E76B0-CA98-4CC0-8C5D-7DA24DB2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Arial Nova Cond Light" panose="020B0306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0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3882" y="1118083"/>
            <a:ext cx="5591158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ial Nova Cond Light" panose="020B0306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883" y="1983542"/>
            <a:ext cx="5591157" cy="425745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715963" indent="-5159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2pPr>
            <a:lvl3pPr marL="715963" indent="-5159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3pPr>
            <a:lvl4pPr marL="715963" indent="-5159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4pPr>
            <a:lvl5pPr marL="715963" indent="-515938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19" y="1118083"/>
            <a:ext cx="5591157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>
              <a:defRPr lang="pt-BR" b="0" cap="all" baseline="0" dirty="0">
                <a:solidFill>
                  <a:schemeClr val="tx2"/>
                </a:solidFill>
                <a:latin typeface="Arial Nova Cond Light" panose="020B0306020202020204" pitchFamily="34" charset="0"/>
              </a:defRPr>
            </a:lvl1pPr>
          </a:lstStyle>
          <a:p>
            <a:pPr marL="0" lvl="0" indent="0">
              <a:buNone/>
            </a:pPr>
            <a:r>
              <a:rPr lang="pt-BR" dirty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1983542"/>
            <a:ext cx="5530197" cy="425746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715963" indent="-5159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2pPr>
            <a:lvl3pPr marL="715963" indent="-5159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3pPr>
            <a:lvl4pPr marL="715963" indent="-5159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4pPr>
            <a:lvl5pPr marL="715963" indent="-5159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US" sz="28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09F402A-CC97-4A54-952C-6323A1F3691D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19BD310-D1BC-4D54-A99E-0786F9055EE2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51EC910-E637-43D9-9391-2E03EF96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8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b="1" spc="-38" baseline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" panose="020B0606020104020203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342900" indent="-342900" algn="l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cap="all" spc="150" baseline="0">
                <a:solidFill>
                  <a:schemeClr val="tx2"/>
                </a:solidFill>
                <a:latin typeface="Arial Nova Cond Light" panose="020B0306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6">
            <a:extLst>
              <a:ext uri="{FF2B5EF4-FFF2-40B4-BE49-F238E27FC236}">
                <a16:creationId xmlns:a16="http://schemas.microsoft.com/office/drawing/2014/main" id="{416F15D9-D397-4370-A310-F9779194D8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32361" y="6427113"/>
            <a:ext cx="195963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2200" dirty="0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1º Semestre 2021</a:t>
            </a:r>
          </a:p>
        </p:txBody>
      </p:sp>
      <p:pic>
        <p:nvPicPr>
          <p:cNvPr id="12" name="Picture 8" descr="Untitled-6">
            <a:extLst>
              <a:ext uri="{FF2B5EF4-FFF2-40B4-BE49-F238E27FC236}">
                <a16:creationId xmlns:a16="http://schemas.microsoft.com/office/drawing/2014/main" id="{BA8DF0E4-384F-4B19-93E3-DE25EF1D6D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33375"/>
            <a:ext cx="32766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7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505DA42-7E5E-482C-8AB1-35EFB149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4" y="286605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Arial Nova Cond Light" panose="020B0306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A774A46-BCEF-436C-ABF5-F1313994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4" y="1047893"/>
            <a:ext cx="11390051" cy="51893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628650" indent="-4778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2pPr>
            <a:lvl3pPr marL="628650" indent="-4778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3pPr>
            <a:lvl4pPr marL="628650" indent="-4778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4pPr>
            <a:lvl5pPr marL="628650" indent="-4778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>
                <a:solidFill>
                  <a:schemeClr val="tx1"/>
                </a:solidFill>
                <a:latin typeface="Arial Nova Cond Light" panose="020B0306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3883" y="1109711"/>
            <a:ext cx="5591157" cy="5140171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471488" indent="-27265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100">
                <a:solidFill>
                  <a:schemeClr val="tx1"/>
                </a:solidFill>
                <a:latin typeface="Arial Nova Cond Light" panose="020B0306020202020204" pitchFamily="34" charset="0"/>
              </a:defRPr>
            </a:lvl2pPr>
            <a:lvl3pPr marL="471488" indent="-27265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100">
                <a:solidFill>
                  <a:schemeClr val="tx1"/>
                </a:solidFill>
                <a:latin typeface="Arial Nova Cond Light" panose="020B0306020202020204" pitchFamily="34" charset="0"/>
              </a:defRPr>
            </a:lvl3pPr>
            <a:lvl4pPr marL="471488" indent="-27265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100">
                <a:solidFill>
                  <a:schemeClr val="tx1"/>
                </a:solidFill>
                <a:latin typeface="Arial Nova Cond Light" panose="020B0306020202020204" pitchFamily="34" charset="0"/>
              </a:defRPr>
            </a:lvl4pPr>
            <a:lvl5pPr marL="471488" indent="-27265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100">
                <a:solidFill>
                  <a:schemeClr val="tx1"/>
                </a:solidFill>
                <a:latin typeface="Arial Nova Cond Light" panose="020B0306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1" y="1109709"/>
            <a:ext cx="5616015" cy="5140170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  <a:lvl2pPr marL="471488" indent="-2726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1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2pPr>
            <a:lvl3pPr marL="471488" indent="-2726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1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3pPr>
            <a:lvl4pPr marL="471488" indent="-2726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pt-BR" sz="21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4pPr>
            <a:lvl5pPr marL="471488" indent="-2726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US" sz="2100" kern="1200" dirty="0">
                <a:solidFill>
                  <a:schemeClr val="tx1"/>
                </a:solidFill>
                <a:latin typeface="Arial Nova Cond Light" panose="020B03060202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09F402A-CC97-4A54-952C-6323A1F3691D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/>
          <a:lstStyle/>
          <a:p>
            <a:fld id="{B19BD310-D1BC-4D54-A99E-0786F9055EE2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9B61B0-22A2-4DCC-9671-3DDA6D3C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4" y="286605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3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09F402A-CC97-4A54-952C-6323A1F3691D}" type="datetimeFigureOut">
              <a:rPr lang="pt-BR" smtClean="0"/>
              <a:t>19/02/2024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/>
          <a:lstStyle/>
          <a:p>
            <a:fld id="{B19BD310-D1BC-4D54-A99E-0786F9055EE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92F2A2B-EC87-4BAF-953C-632C1C327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4" y="286605"/>
            <a:ext cx="11390051" cy="702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Arial Nova Cond Light" panose="020B0306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62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3669EA44-9874-4984-9630-52EA72004E05}"/>
              </a:ext>
            </a:extLst>
          </p:cNvPr>
          <p:cNvCxnSpPr>
            <a:cxnSpLocks/>
          </p:cNvCxnSpPr>
          <p:nvPr userDrawn="1"/>
        </p:nvCxnSpPr>
        <p:spPr>
          <a:xfrm>
            <a:off x="443883" y="988906"/>
            <a:ext cx="1139005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56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10" r:id="rId4"/>
    <p:sldLayoutId id="2147483701" r:id="rId5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3669EA44-9874-4984-9630-52EA72004E05}"/>
              </a:ext>
            </a:extLst>
          </p:cNvPr>
          <p:cNvCxnSpPr>
            <a:cxnSpLocks/>
          </p:cNvCxnSpPr>
          <p:nvPr userDrawn="1"/>
        </p:nvCxnSpPr>
        <p:spPr>
          <a:xfrm>
            <a:off x="443884" y="988906"/>
            <a:ext cx="1139005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5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0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t.wikipedia.org/wiki/Programa_de_computado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42291" y="4424268"/>
            <a:ext cx="9487986" cy="1881011"/>
          </a:xfrm>
        </p:spPr>
        <p:txBody>
          <a:bodyPr>
            <a:normAutofit/>
          </a:bodyPr>
          <a:lstStyle/>
          <a:p>
            <a:pPr algn="ctr"/>
            <a:endParaRPr lang="pt-BR" altLang="pt-BR" dirty="0"/>
          </a:p>
          <a:p>
            <a:pPr algn="ctr"/>
            <a:r>
              <a:rPr lang="pt-BR" altLang="pt-BR" dirty="0"/>
              <a:t>Conceitos Iniciais</a:t>
            </a:r>
          </a:p>
        </p:txBody>
      </p:sp>
      <p:pic>
        <p:nvPicPr>
          <p:cNvPr id="7" name="Picture 8" descr="Untitled-6">
            <a:extLst>
              <a:ext uri="{FF2B5EF4-FFF2-40B4-BE49-F238E27FC236}">
                <a16:creationId xmlns:a16="http://schemas.microsoft.com/office/drawing/2014/main" id="{20408330-FCFF-4727-A2E5-8324A191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33375"/>
            <a:ext cx="32766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42AB6692-E6DF-4141-9A4C-5BAA2550C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291" y="1914834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>
                <a:latin typeface="Tw Cen MT Condensed Extra Bold" panose="020B0604020202020204" pitchFamily="34" charset="0"/>
              </a:rPr>
              <a:t>Programação de computadores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4F01ADFC-53CC-4AED-ABA0-DE961994C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2361" y="6427113"/>
            <a:ext cx="195963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22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1º Semestre 2024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8B42A824-7302-444E-A915-5B4A9B3C3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319" y="6427113"/>
            <a:ext cx="26657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2200" dirty="0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Professor</a:t>
            </a:r>
            <a:r>
              <a:rPr lang="pt-BR" altLang="pt-BR" sz="22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a Eliane Ribeiro</a:t>
            </a:r>
            <a:endParaRPr lang="pt-BR" altLang="pt-BR" sz="2200" dirty="0">
              <a:solidFill>
                <a:schemeClr val="bg1"/>
              </a:solidFill>
              <a:effectLst/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83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>
            <a:noAutofit/>
          </a:bodyPr>
          <a:lstStyle/>
          <a:p>
            <a:r>
              <a:rPr lang="pt-BR" altLang="pt-BR" dirty="0"/>
              <a:t>Algoritmos – Como eles te controlam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6" y="3103881"/>
            <a:ext cx="4294884" cy="296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Por que começar a trabalhar às 4 da manhã? - Mundo - Brasil News">
            <a:extLst>
              <a:ext uri="{FF2B5EF4-FFF2-40B4-BE49-F238E27FC236}">
                <a16:creationId xmlns:a16="http://schemas.microsoft.com/office/drawing/2014/main" id="{3D325E70-0A39-448C-BF34-62D23699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54" y="2530395"/>
            <a:ext cx="5638330" cy="363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2AE4C6-9FAA-42D5-84FC-1502CCD91E77}"/>
              </a:ext>
            </a:extLst>
          </p:cNvPr>
          <p:cNvSpPr txBox="1"/>
          <p:nvPr/>
        </p:nvSpPr>
        <p:spPr>
          <a:xfrm>
            <a:off x="399416" y="1112917"/>
            <a:ext cx="8230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Arial Nova Cond Light" panose="020B0306020202020204" pitchFamily="34" charset="0"/>
              </a:rPr>
              <a:t>Você sabe dizer como um algoritmo influencia sua vida?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E4373C-22DF-4D8D-954E-3CACFE7709F1}"/>
              </a:ext>
            </a:extLst>
          </p:cNvPr>
          <p:cNvSpPr txBox="1"/>
          <p:nvPr/>
        </p:nvSpPr>
        <p:spPr>
          <a:xfrm>
            <a:off x="399416" y="189295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800" b="1" dirty="0">
                <a:latin typeface="Arial Nova Cond Light" panose="020B0306020202020204" pitchFamily="34" charset="0"/>
              </a:rPr>
              <a:t>A estrutura de um algoritmo em português coloquial</a:t>
            </a:r>
            <a:endParaRPr lang="pt-BR" sz="2800" dirty="0"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15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>
            <a:noAutofit/>
          </a:bodyPr>
          <a:lstStyle/>
          <a:p>
            <a:r>
              <a:rPr lang="pt-BR" altLang="pt-BR" dirty="0"/>
              <a:t>A estrutura de um algoritmo em português coloquial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99" y="2957116"/>
            <a:ext cx="6737893" cy="2787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Bolo Simples Caseiro - Comidinhas do Chef">
            <a:extLst>
              <a:ext uri="{FF2B5EF4-FFF2-40B4-BE49-F238E27FC236}">
                <a16:creationId xmlns:a16="http://schemas.microsoft.com/office/drawing/2014/main" id="{E5BEA894-93B5-4151-AE23-7AAF538D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99" y="1899681"/>
            <a:ext cx="3845402" cy="38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D1C677E-673D-45DC-9AAD-27B856C546A7}"/>
              </a:ext>
            </a:extLst>
          </p:cNvPr>
          <p:cNvSpPr txBox="1"/>
          <p:nvPr/>
        </p:nvSpPr>
        <p:spPr>
          <a:xfrm>
            <a:off x="399416" y="1112917"/>
            <a:ext cx="8230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Arial Nova Cond Light" panose="020B0306020202020204" pitchFamily="34" charset="0"/>
              </a:rPr>
              <a:t>Você sabe dizer como um algoritmo influencia sua vida?</a:t>
            </a:r>
          </a:p>
        </p:txBody>
      </p:sp>
    </p:spTree>
    <p:extLst>
      <p:ext uri="{BB962C8B-B14F-4D97-AF65-F5344CB8AC3E}">
        <p14:creationId xmlns:p14="http://schemas.microsoft.com/office/powerpoint/2010/main" val="1558900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/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Algoritmo – Representação Pseudocódigo (</a:t>
            </a:r>
            <a:r>
              <a:rPr lang="pt-BR" dirty="0" err="1"/>
              <a:t>Portugol</a:t>
            </a:r>
            <a:r>
              <a:rPr lang="pt-BR" dirty="0"/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1BAAB4-5821-4C0C-92C1-301A081F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190413"/>
            <a:ext cx="5849619" cy="4397587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30124088-64C1-4575-A7BD-A301FD2477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310" y="4293096"/>
            <a:ext cx="184482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2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Algoritmo – Representação Gráfica (Fluxograma)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C5B372B-7AF4-4C28-85EE-A0D543891020}"/>
              </a:ext>
            </a:extLst>
          </p:cNvPr>
          <p:cNvGrpSpPr/>
          <p:nvPr/>
        </p:nvGrpSpPr>
        <p:grpSpPr>
          <a:xfrm>
            <a:off x="1983536" y="1073150"/>
            <a:ext cx="6989013" cy="5212589"/>
            <a:chOff x="735761" y="1073150"/>
            <a:chExt cx="6989013" cy="5212589"/>
          </a:xfrm>
        </p:grpSpPr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01807" y="2336579"/>
              <a:ext cx="1687562" cy="390768"/>
            </a:xfrm>
            <a:prstGeom prst="flowChartInputOutpu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1pPr>
              <a:lvl2pPr marL="742950" indent="-28575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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2pPr>
              <a:lvl3pPr marL="11430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3pPr>
              <a:lvl4pPr marL="16002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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4pPr>
              <a:lvl5pPr marL="20574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  <a:defRPr/>
              </a:pPr>
              <a:r>
                <a:rPr lang="pt-BR" altLang="pt-BR" sz="1800" dirty="0">
                  <a:solidFill>
                    <a:srgbClr val="000000"/>
                  </a:solidFill>
                  <a:latin typeface="Arial Nova Cond Light" panose="020B0306020202020204" pitchFamily="34" charset="0"/>
                  <a:ea typeface="MS PGothic" pitchFamily="34" charset="-128"/>
                </a:rPr>
                <a:t>nota1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4356379" y="1524298"/>
              <a:ext cx="0" cy="18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latin typeface="Arial Nova Cond Light" panose="020B0306020202020204" pitchFamily="34" charset="0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4356377" y="2134273"/>
              <a:ext cx="0" cy="18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latin typeface="Arial Nova Cond Light" panose="020B0306020202020204" pitchFamily="34" charset="0"/>
              </a:endParaRPr>
            </a:p>
          </p:txBody>
        </p:sp>
        <p:sp>
          <p:nvSpPr>
            <p:cNvPr id="12" name="Fluxograma: Entrada manual 11"/>
            <p:cNvSpPr/>
            <p:nvPr/>
          </p:nvSpPr>
          <p:spPr bwMode="auto">
            <a:xfrm>
              <a:off x="3170104" y="1648773"/>
              <a:ext cx="2400887" cy="476837"/>
            </a:xfrm>
            <a:prstGeom prst="flowChartManualInpu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_tradnl" dirty="0">
                  <a:latin typeface="Arial Nova Cond Light" panose="020B0306020202020204" pitchFamily="34" charset="0"/>
                </a:rPr>
                <a:t>“Digite a 1ª nota:”</a:t>
              </a:r>
              <a:r>
                <a:rPr lang="pt-BR" dirty="0">
                  <a:latin typeface="Arial Nova Cond Light" panose="020B0306020202020204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13" name="Fluxograma: Terminação 12"/>
            <p:cNvSpPr/>
            <p:nvPr/>
          </p:nvSpPr>
          <p:spPr bwMode="auto">
            <a:xfrm>
              <a:off x="3604921" y="1073150"/>
              <a:ext cx="1471538" cy="451148"/>
            </a:xfrm>
            <a:prstGeom prst="flowChartTerminato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dirty="0">
                  <a:latin typeface="Arial Nova Cond Light" panose="020B0306020202020204" pitchFamily="34" charset="0"/>
                  <a:cs typeface="Arial" charset="0"/>
                </a:rPr>
                <a:t>Inicio</a:t>
              </a:r>
            </a:p>
          </p:txBody>
        </p:sp>
        <p:sp>
          <p:nvSpPr>
            <p:cNvPr id="17" name="AutoShape 3"/>
            <p:cNvSpPr>
              <a:spLocks noChangeArrowheads="1"/>
            </p:cNvSpPr>
            <p:nvPr/>
          </p:nvSpPr>
          <p:spPr bwMode="auto">
            <a:xfrm>
              <a:off x="3501807" y="3583905"/>
              <a:ext cx="1687562" cy="392400"/>
            </a:xfrm>
            <a:prstGeom prst="flowChartInputOutpu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1pPr>
              <a:lvl2pPr marL="742950" indent="-28575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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2pPr>
              <a:lvl3pPr marL="11430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3pPr>
              <a:lvl4pPr marL="16002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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4pPr>
              <a:lvl5pPr marL="20574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  <a:defRPr/>
              </a:pPr>
              <a:r>
                <a:rPr lang="pt-BR" altLang="pt-BR" sz="1800" dirty="0">
                  <a:solidFill>
                    <a:srgbClr val="000000"/>
                  </a:solidFill>
                  <a:latin typeface="Arial Nova Cond Light" panose="020B0306020202020204" pitchFamily="34" charset="0"/>
                  <a:ea typeface="MS PGothic" pitchFamily="34" charset="-128"/>
                </a:rPr>
                <a:t>nota2</a:t>
              </a:r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4356376" y="3386931"/>
              <a:ext cx="0" cy="18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latin typeface="Arial Nova Cond Light" panose="020B0306020202020204" pitchFamily="34" charset="0"/>
              </a:endParaRPr>
            </a:p>
          </p:txBody>
        </p:sp>
        <p:sp>
          <p:nvSpPr>
            <p:cNvPr id="19" name="Fluxograma: Entrada manual 18"/>
            <p:cNvSpPr/>
            <p:nvPr/>
          </p:nvSpPr>
          <p:spPr bwMode="auto">
            <a:xfrm>
              <a:off x="3158793" y="2901854"/>
              <a:ext cx="2400887" cy="476837"/>
            </a:xfrm>
            <a:prstGeom prst="flowChartManualInpu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_tradnl" dirty="0">
                  <a:latin typeface="Arial Nova Cond Light" panose="020B0306020202020204" pitchFamily="34" charset="0"/>
                </a:rPr>
                <a:t>“Digite a 2ª nota:”</a:t>
              </a:r>
              <a:r>
                <a:rPr lang="pt-BR" dirty="0">
                  <a:latin typeface="Arial Nova Cond Light" panose="020B0306020202020204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4356376" y="2742982"/>
              <a:ext cx="0" cy="18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latin typeface="Arial Nova Cond Light" panose="020B0306020202020204" pitchFamily="34" charset="0"/>
              </a:endParaRPr>
            </a:p>
          </p:txBody>
        </p:sp>
        <p:sp>
          <p:nvSpPr>
            <p:cNvPr id="21" name="Fluxograma: Processo 20"/>
            <p:cNvSpPr/>
            <p:nvPr/>
          </p:nvSpPr>
          <p:spPr bwMode="auto">
            <a:xfrm>
              <a:off x="3031193" y="4178039"/>
              <a:ext cx="2640606" cy="473851"/>
            </a:xfrm>
            <a:prstGeom prst="flowChartProces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_tradnl" dirty="0">
                  <a:latin typeface="Arial Nova Cond Light" panose="020B0306020202020204" pitchFamily="34" charset="0"/>
                </a:rPr>
                <a:t>media</a:t>
              </a:r>
              <a:r>
                <a:rPr lang="pt-BR" dirty="0">
                  <a:latin typeface="Arial Nova Cond Light" panose="020B0306020202020204" pitchFamily="34" charset="0"/>
                  <a:sym typeface="Symbol" pitchFamily="18" charset="2"/>
                </a:rPr>
                <a:t></a:t>
              </a:r>
              <a:r>
                <a:rPr lang="es-ES_tradnl" dirty="0">
                  <a:latin typeface="Arial Nova Cond Light" panose="020B0306020202020204" pitchFamily="34" charset="0"/>
                </a:rPr>
                <a:t>(nota1+nota2)/2</a:t>
              </a:r>
              <a:endParaRPr lang="pt-BR" dirty="0">
                <a:latin typeface="Arial Nova Cond Light" panose="020B0306020202020204" pitchFamily="34" charset="0"/>
                <a:cs typeface="Arial" charset="0"/>
              </a:endParaRPr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4332847" y="3985830"/>
              <a:ext cx="0" cy="18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latin typeface="Arial Nova Cond Light" panose="020B0306020202020204" pitchFamily="34" charset="0"/>
              </a:endParaRPr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>
              <a:off x="4310232" y="4661414"/>
              <a:ext cx="0" cy="18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latin typeface="Arial Nova Cond Light" panose="020B0306020202020204" pitchFamily="34" charset="0"/>
              </a:endParaRPr>
            </a:p>
          </p:txBody>
        </p:sp>
        <p:sp>
          <p:nvSpPr>
            <p:cNvPr id="24" name="Fluxograma: Decisão 23"/>
            <p:cNvSpPr/>
            <p:nvPr/>
          </p:nvSpPr>
          <p:spPr bwMode="auto">
            <a:xfrm>
              <a:off x="3617621" y="4851162"/>
              <a:ext cx="1389777" cy="864096"/>
            </a:xfrm>
            <a:prstGeom prst="flowChartDecision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_tradnl" sz="1600" dirty="0">
                  <a:latin typeface="Arial Nova Cond Light" panose="020B0306020202020204" pitchFamily="34" charset="0"/>
                </a:rPr>
                <a:t>media &gt;=6</a:t>
              </a:r>
              <a:endParaRPr lang="pt-BR" sz="1600" dirty="0">
                <a:latin typeface="Arial Nova Cond Light" panose="020B0306020202020204" pitchFamily="34" charset="0"/>
                <a:cs typeface="Arial" charset="0"/>
              </a:endParaRPr>
            </a:p>
          </p:txBody>
        </p:sp>
        <p:sp>
          <p:nvSpPr>
            <p:cNvPr id="25" name="Fluxograma: Terminação 24"/>
            <p:cNvSpPr/>
            <p:nvPr/>
          </p:nvSpPr>
          <p:spPr bwMode="auto">
            <a:xfrm>
              <a:off x="3687072" y="5834591"/>
              <a:ext cx="1471538" cy="451148"/>
            </a:xfrm>
            <a:prstGeom prst="flowChartTerminato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dirty="0">
                  <a:latin typeface="Arial Nova Cond Light" panose="020B0306020202020204" pitchFamily="34" charset="0"/>
                  <a:cs typeface="Arial" charset="0"/>
                </a:rPr>
                <a:t>Fim</a:t>
              </a:r>
            </a:p>
          </p:txBody>
        </p:sp>
        <p:cxnSp>
          <p:nvCxnSpPr>
            <p:cNvPr id="27" name="Conector de seta reta 26"/>
            <p:cNvCxnSpPr>
              <a:cxnSpLocks/>
              <a:stCxn id="24" idx="3"/>
            </p:cNvCxnSpPr>
            <p:nvPr/>
          </p:nvCxnSpPr>
          <p:spPr bwMode="auto">
            <a:xfrm>
              <a:off x="5007398" y="5283210"/>
              <a:ext cx="1080000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Fluxograma: Exibir 27"/>
            <p:cNvSpPr/>
            <p:nvPr/>
          </p:nvSpPr>
          <p:spPr bwMode="auto">
            <a:xfrm>
              <a:off x="6095787" y="4961853"/>
              <a:ext cx="1628987" cy="646578"/>
            </a:xfrm>
            <a:prstGeom prst="flowChartDisplay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dirty="0">
                  <a:latin typeface="Arial Nova Cond Light" panose="020B0306020202020204" pitchFamily="34" charset="0"/>
                </a:rPr>
                <a:t>“Aprovado”</a:t>
              </a:r>
            </a:p>
          </p:txBody>
        </p:sp>
        <p:cxnSp>
          <p:nvCxnSpPr>
            <p:cNvPr id="29" name="Conector de seta reta 28"/>
            <p:cNvCxnSpPr/>
            <p:nvPr/>
          </p:nvCxnSpPr>
          <p:spPr bwMode="auto">
            <a:xfrm>
              <a:off x="2546546" y="5283210"/>
              <a:ext cx="1080000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30" name="Fluxograma: Exibir 29"/>
            <p:cNvSpPr/>
            <p:nvPr/>
          </p:nvSpPr>
          <p:spPr bwMode="auto">
            <a:xfrm>
              <a:off x="735761" y="4959921"/>
              <a:ext cx="1809765" cy="646578"/>
            </a:xfrm>
            <a:prstGeom prst="flowChartDisplay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dirty="0">
                  <a:latin typeface="Arial Nova Cond Light" panose="020B0306020202020204" pitchFamily="34" charset="0"/>
                </a:rPr>
                <a:t>“Reprovado”</a:t>
              </a:r>
            </a:p>
          </p:txBody>
        </p:sp>
        <p:cxnSp>
          <p:nvCxnSpPr>
            <p:cNvPr id="32" name="Conector reto 31"/>
            <p:cNvCxnSpPr>
              <a:cxnSpLocks/>
            </p:cNvCxnSpPr>
            <p:nvPr/>
          </p:nvCxnSpPr>
          <p:spPr bwMode="auto">
            <a:xfrm>
              <a:off x="1640643" y="5619199"/>
              <a:ext cx="0" cy="45451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Conector reto 32"/>
            <p:cNvCxnSpPr>
              <a:cxnSpLocks/>
              <a:stCxn id="28" idx="2"/>
            </p:cNvCxnSpPr>
            <p:nvPr/>
          </p:nvCxnSpPr>
          <p:spPr bwMode="auto">
            <a:xfrm>
              <a:off x="6910281" y="5608431"/>
              <a:ext cx="1" cy="45411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Conector de seta reta 33"/>
            <p:cNvCxnSpPr>
              <a:cxnSpLocks/>
            </p:cNvCxnSpPr>
            <p:nvPr/>
          </p:nvCxnSpPr>
          <p:spPr bwMode="auto">
            <a:xfrm>
              <a:off x="5164764" y="6060165"/>
              <a:ext cx="1745517" cy="238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6" name="Conector de seta reta 35"/>
            <p:cNvCxnSpPr>
              <a:cxnSpLocks/>
            </p:cNvCxnSpPr>
            <p:nvPr/>
          </p:nvCxnSpPr>
          <p:spPr bwMode="auto">
            <a:xfrm>
              <a:off x="1634293" y="6080064"/>
              <a:ext cx="2040275" cy="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CaixaDeTexto 38"/>
            <p:cNvSpPr txBox="1"/>
            <p:nvPr/>
          </p:nvSpPr>
          <p:spPr>
            <a:xfrm>
              <a:off x="5167145" y="4992387"/>
              <a:ext cx="616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Arial Nova Cond Light" panose="020B0306020202020204" pitchFamily="34" charset="0"/>
                </a:rPr>
                <a:t>sim</a:t>
              </a: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2790240" y="4961853"/>
              <a:ext cx="616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Arial Nova Cond Light" panose="020B0306020202020204" pitchFamily="34" charset="0"/>
                </a:rPr>
                <a:t>não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48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Por que o algoritmo é importante 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43884" y="1047891"/>
            <a:ext cx="7569816" cy="5189327"/>
          </a:xfrm>
        </p:spPr>
        <p:txBody>
          <a:bodyPr/>
          <a:lstStyle/>
          <a:p>
            <a:pPr marL="533400" indent="-35560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dirty="0"/>
              <a:t>Porque prepara uma lógica adequada, correta, para resolver um determinado problema.</a:t>
            </a:r>
          </a:p>
          <a:p>
            <a:pPr marL="533400" indent="-35560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dirty="0"/>
              <a:t>A partir dele será construído um programa, que estará escrito em alguma linguagem de programação para que possa ser executado em um computador.</a:t>
            </a:r>
          </a:p>
          <a:p>
            <a:pPr marL="533400" indent="-35560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dirty="0"/>
              <a:t>Pode ser programado em diferentes linguagens de programação.</a:t>
            </a:r>
          </a:p>
          <a:p>
            <a:pPr marL="533400" indent="-35560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altLang="pt-BR" dirty="0"/>
              <a:t>É imprescindível considerar todas as operações ou passos necessários de um algoritmo e a ordem em que deverão ser executadas estas operações pelo computador.</a:t>
            </a:r>
          </a:p>
          <a:p>
            <a:pPr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pt-BR" altLang="pt-BR" dirty="0"/>
          </a:p>
        </p:txBody>
      </p:sp>
      <p:pic>
        <p:nvPicPr>
          <p:cNvPr id="3" name="Imagem 2" descr="Desenho de boneco com olhos grandes&#10;&#10;Descrição gerada automaticamente com confiança média">
            <a:extLst>
              <a:ext uri="{FF2B5EF4-FFF2-40B4-BE49-F238E27FC236}">
                <a16:creationId xmlns:a16="http://schemas.microsoft.com/office/drawing/2014/main" id="{7A9C3C09-7F96-48DA-A3F8-A687547312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1361224"/>
            <a:ext cx="3013784" cy="413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39972"/>
      </p:ext>
    </p:extLst>
  </p:cSld>
  <p:clrMapOvr>
    <a:masterClrMapping/>
  </p:clrMapOvr>
  <p:transition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75E358D-DFAC-4BBA-B0A4-46F83D78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71" y="2070710"/>
            <a:ext cx="7656547" cy="2615590"/>
          </a:xfrm>
          <a:prstGeom prst="rect">
            <a:avLst/>
          </a:prstGeom>
        </p:spPr>
      </p:pic>
      <p:sp>
        <p:nvSpPr>
          <p:cNvPr id="22530" name="Título 1"/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Exemplo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026D11-6DFF-427E-B997-2573B5F0E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Queremos fazer um algoritmo que o usuário entre com o seu nome e o sistema imprima na tela “Boa noite “ e o nome dessa pessoa.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2EC4EDC-D16B-4B23-85D2-3030B15EDB91}"/>
              </a:ext>
            </a:extLst>
          </p:cNvPr>
          <p:cNvGrpSpPr/>
          <p:nvPr/>
        </p:nvGrpSpPr>
        <p:grpSpPr>
          <a:xfrm>
            <a:off x="7897663" y="2055435"/>
            <a:ext cx="3091374" cy="3754674"/>
            <a:chOff x="6890581" y="1772816"/>
            <a:chExt cx="3091374" cy="375467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E64F5EE4-6A1B-4928-8FD1-BDA3DB566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9362" y="3288604"/>
              <a:ext cx="2089150" cy="595313"/>
            </a:xfrm>
            <a:prstGeom prst="flowChartInputOutpu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1pPr>
              <a:lvl2pPr marL="742950" indent="-28575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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2pPr>
              <a:lvl3pPr marL="11430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3pPr>
              <a:lvl4pPr marL="16002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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4pPr>
              <a:lvl5pPr marL="20574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  <a:defRPr/>
              </a:pPr>
              <a:r>
                <a:rPr lang="pt-BR" altLang="pt-BR" sz="2000" dirty="0">
                  <a:solidFill>
                    <a:srgbClr val="000000"/>
                  </a:solidFill>
                  <a:latin typeface="Arial Nova Cond Light" panose="020B0306020202020204" pitchFamily="34" charset="0"/>
                  <a:ea typeface="MS PGothic" pitchFamily="34" charset="-128"/>
                </a:rPr>
                <a:t>Nome</a:t>
              </a:r>
            </a:p>
          </p:txBody>
        </p:sp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DFEEF799-06E4-4F1A-8266-D53E25F89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581" y="4174500"/>
              <a:ext cx="2808287" cy="600075"/>
            </a:xfrm>
            <a:prstGeom prst="flowChartDisplay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1pPr>
              <a:lvl2pPr marL="742950" indent="-28575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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2pPr>
              <a:lvl3pPr marL="11430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3pPr>
              <a:lvl4pPr marL="16002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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4pPr>
              <a:lvl5pPr marL="2057400" indent="-228600">
                <a:spcBef>
                  <a:spcPct val="20000"/>
                </a:spcBef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Wingdings" panose="05000000000000000000" pitchFamily="2" charset="2"/>
                <a:buChar char="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MS Pゴシック" pitchFamily="-92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  <a:defRPr/>
              </a:pPr>
              <a:r>
                <a:rPr lang="pt-BR" altLang="pt-BR" sz="2000" dirty="0">
                  <a:solidFill>
                    <a:srgbClr val="000000"/>
                  </a:solidFill>
                  <a:latin typeface="Arial Nova Cond Light" panose="020B0306020202020204" pitchFamily="34" charset="0"/>
                  <a:ea typeface="MS PGothic" pitchFamily="34" charset="-128"/>
                </a:rPr>
                <a:t>“Boa noite ” + Nome</a:t>
              </a:r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707B0E70-0A2E-4FCA-BBD2-BD6CBEF869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3937" y="2223965"/>
              <a:ext cx="0" cy="27463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2000">
                <a:latin typeface="Arial Nova Cond Light" panose="020B0306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9B13F30D-E4BC-45E8-8F18-3C3008B58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3937" y="2982074"/>
              <a:ext cx="0" cy="27463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2000">
                <a:latin typeface="Arial Nova Cond Light" panose="020B0306020202020204" pitchFamily="34" charset="0"/>
              </a:endParaRPr>
            </a:p>
          </p:txBody>
        </p:sp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7757C812-FC23-43B9-B3BE-0075236F5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8756" y="3883917"/>
              <a:ext cx="0" cy="27463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2000">
                <a:latin typeface="Arial Nova Cond Light" panose="020B0306020202020204" pitchFamily="34" charset="0"/>
              </a:endParaRPr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EAA3117C-B75B-46B6-82B4-76244EB51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4723" y="4774574"/>
              <a:ext cx="0" cy="27463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2000">
                <a:latin typeface="Arial Nova Cond Light" panose="020B0306020202020204" pitchFamily="34" charset="0"/>
              </a:endParaRPr>
            </a:p>
          </p:txBody>
        </p:sp>
        <p:sp>
          <p:nvSpPr>
            <p:cNvPr id="15" name="Fluxograma: Terminação 14">
              <a:extLst>
                <a:ext uri="{FF2B5EF4-FFF2-40B4-BE49-F238E27FC236}">
                  <a16:creationId xmlns:a16="http://schemas.microsoft.com/office/drawing/2014/main" id="{C1E7F626-BF10-4C6D-9002-34F5C445EC2B}"/>
                </a:ext>
              </a:extLst>
            </p:cNvPr>
            <p:cNvSpPr/>
            <p:nvPr/>
          </p:nvSpPr>
          <p:spPr bwMode="auto">
            <a:xfrm>
              <a:off x="7608168" y="1772816"/>
              <a:ext cx="1471538" cy="451148"/>
            </a:xfrm>
            <a:prstGeom prst="flowChartTerminato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latin typeface="Arial Nova Cond Light" panose="020B0306020202020204" pitchFamily="34" charset="0"/>
                  <a:cs typeface="Arial" charset="0"/>
                </a:rPr>
                <a:t>Inicio</a:t>
              </a:r>
            </a:p>
          </p:txBody>
        </p:sp>
        <p:sp>
          <p:nvSpPr>
            <p:cNvPr id="16" name="Fluxograma: Entrada manual 12">
              <a:extLst>
                <a:ext uri="{FF2B5EF4-FFF2-40B4-BE49-F238E27FC236}">
                  <a16:creationId xmlns:a16="http://schemas.microsoft.com/office/drawing/2014/main" id="{D0955197-6223-4736-BF67-698B1735FCD0}"/>
                </a:ext>
              </a:extLst>
            </p:cNvPr>
            <p:cNvSpPr/>
            <p:nvPr/>
          </p:nvSpPr>
          <p:spPr bwMode="auto">
            <a:xfrm>
              <a:off x="7006691" y="2505237"/>
              <a:ext cx="2975264" cy="476837"/>
            </a:xfrm>
            <a:prstGeom prst="flowChartManualInpu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_tradnl" sz="2000" dirty="0">
                  <a:latin typeface="Arial Nova Cond Light" panose="020B0306020202020204" pitchFamily="34" charset="0"/>
                </a:rPr>
                <a:t>“Digite o </a:t>
              </a:r>
              <a:r>
                <a:rPr lang="es-ES_tradnl" sz="2000" dirty="0" err="1">
                  <a:latin typeface="Arial Nova Cond Light" panose="020B0306020202020204" pitchFamily="34" charset="0"/>
                </a:rPr>
                <a:t>seu</a:t>
              </a:r>
              <a:r>
                <a:rPr lang="es-ES_tradnl" sz="2000" dirty="0">
                  <a:latin typeface="Arial Nova Cond Light" panose="020B0306020202020204" pitchFamily="34" charset="0"/>
                </a:rPr>
                <a:t> </a:t>
              </a:r>
              <a:r>
                <a:rPr lang="es-ES_tradnl" sz="2000" dirty="0" err="1">
                  <a:latin typeface="Arial Nova Cond Light" panose="020B0306020202020204" pitchFamily="34" charset="0"/>
                </a:rPr>
                <a:t>nome</a:t>
              </a:r>
              <a:r>
                <a:rPr lang="es-ES_tradnl" sz="2000" dirty="0">
                  <a:latin typeface="Arial Nova Cond Light" panose="020B0306020202020204" pitchFamily="34" charset="0"/>
                </a:rPr>
                <a:t>”</a:t>
              </a:r>
              <a:r>
                <a:rPr lang="pt-BR" sz="2000" dirty="0">
                  <a:latin typeface="Arial Nova Cond Light" panose="020B0306020202020204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17" name="Fluxograma: Terminação 16">
              <a:extLst>
                <a:ext uri="{FF2B5EF4-FFF2-40B4-BE49-F238E27FC236}">
                  <a16:creationId xmlns:a16="http://schemas.microsoft.com/office/drawing/2014/main" id="{71E22116-4265-4E9F-86EB-2FA49C46EC50}"/>
                </a:ext>
              </a:extLst>
            </p:cNvPr>
            <p:cNvSpPr/>
            <p:nvPr/>
          </p:nvSpPr>
          <p:spPr bwMode="auto">
            <a:xfrm>
              <a:off x="7572987" y="5076342"/>
              <a:ext cx="1471538" cy="451148"/>
            </a:xfrm>
            <a:prstGeom prst="flowChartTerminato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latin typeface="Arial Nova Cond Light" panose="020B0306020202020204" pitchFamily="34" charset="0"/>
                  <a:cs typeface="Arial" charset="0"/>
                </a:rPr>
                <a:t>Fim</a:t>
              </a:r>
            </a:p>
          </p:txBody>
        </p:sp>
      </p:grp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2C3CAD66-671F-49C2-BEFA-266B0822F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40" y="4366555"/>
            <a:ext cx="1844824" cy="1844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/>
              <a:t>Como a máquina entende os códigos?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44500" y="1085850"/>
            <a:ext cx="6032500" cy="5189538"/>
          </a:xfrm>
        </p:spPr>
        <p:txBody>
          <a:bodyPr/>
          <a:lstStyle/>
          <a:p>
            <a:pPr algn="just"/>
            <a:r>
              <a:rPr lang="pt-PT" altLang="pt-BR" dirty="0"/>
              <a:t>Para que o computador “entenda” um programa escrito em uma linguagem (de alto nível) é necessário um meio de tradução entre a linguagem de alto nível utilizada no programa e a linguagem de máquina.</a:t>
            </a:r>
          </a:p>
          <a:p>
            <a:pPr algn="just"/>
            <a:endParaRPr lang="pt-PT" altLang="pt-BR" dirty="0"/>
          </a:p>
        </p:txBody>
      </p:sp>
      <p:pic>
        <p:nvPicPr>
          <p:cNvPr id="6" name="Imagem 5" descr="Uma imagem contendo texto, livro&#10;&#10;Descrição gerada automaticamente">
            <a:extLst>
              <a:ext uri="{FF2B5EF4-FFF2-40B4-BE49-F238E27FC236}">
                <a16:creationId xmlns:a16="http://schemas.microsoft.com/office/drawing/2014/main" id="{85262F4A-950E-4160-ABDF-BEFEC378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54" y="1085850"/>
            <a:ext cx="5140171" cy="514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0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Java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97C7C7-456C-48A6-A44B-974BE9139FBD}"/>
              </a:ext>
            </a:extLst>
          </p:cNvPr>
          <p:cNvSpPr txBox="1"/>
          <p:nvPr/>
        </p:nvSpPr>
        <p:spPr>
          <a:xfrm>
            <a:off x="443883" y="1198434"/>
            <a:ext cx="10681317" cy="2870722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spcAft>
                <a:spcPts val="800"/>
              </a:spcAft>
            </a:pPr>
            <a:r>
              <a:rPr lang="pt-BR" sz="2200" dirty="0">
                <a:solidFill>
                  <a:srgbClr val="D4D4D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pt-BR" sz="2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sz="2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javax.swing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.*;</a:t>
            </a:r>
            <a:endParaRPr lang="pt-BR" sz="2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025"/>
              </a:lnSpc>
              <a:spcAft>
                <a:spcPts val="800"/>
              </a:spcAft>
            </a:pPr>
            <a:r>
              <a:rPr lang="pt-BR" sz="2200" dirty="0">
                <a:solidFill>
                  <a:srgbClr val="D4D4D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pt-BR" sz="2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sz="22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sz="2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Teste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</a:t>
            </a:r>
            <a:endParaRPr lang="pt-BR" sz="2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025"/>
              </a:lnSpc>
              <a:spcAft>
                <a:spcPts val="800"/>
              </a:spcAft>
            </a:pP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3     </a:t>
            </a:r>
            <a:r>
              <a:rPr lang="pt-BR" sz="22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sz="22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sz="2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sz="2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2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sz="2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 ]) {</a:t>
            </a:r>
            <a:endParaRPr lang="pt-BR" sz="2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025"/>
              </a:lnSpc>
              <a:spcAft>
                <a:spcPts val="800"/>
              </a:spcAft>
            </a:pP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4          </a:t>
            </a:r>
            <a:r>
              <a:rPr lang="pt-BR" sz="2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sz="2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nome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t-BR" sz="2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025"/>
              </a:lnSpc>
              <a:spcAft>
                <a:spcPts val="800"/>
              </a:spcAft>
            </a:pP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          nome = </a:t>
            </a:r>
            <a:r>
              <a:rPr lang="pt-BR" sz="2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JOptionPane</a:t>
            </a:r>
            <a:r>
              <a:rPr lang="pt-BR" sz="2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2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showInputDialog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pt-BR" sz="2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Digite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o seu nome”);</a:t>
            </a:r>
            <a:endParaRPr lang="pt-BR" sz="2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025"/>
              </a:lnSpc>
              <a:spcAft>
                <a:spcPts val="800"/>
              </a:spcAft>
            </a:pP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6          </a:t>
            </a:r>
            <a:r>
              <a:rPr lang="pt-BR" sz="2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JOptionPane</a:t>
            </a:r>
            <a:r>
              <a:rPr lang="pt-BR" sz="2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2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showMessageDialog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22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“</a:t>
            </a:r>
            <a:r>
              <a:rPr lang="pt-BR" sz="2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Boa</a:t>
            </a: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noite “ + nome);</a:t>
            </a:r>
            <a:endParaRPr lang="pt-BR" sz="2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025"/>
              </a:lnSpc>
              <a:spcAft>
                <a:spcPts val="800"/>
              </a:spcAft>
            </a:pP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     }</a:t>
            </a:r>
            <a:endParaRPr lang="pt-BR" sz="2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025"/>
              </a:lnSpc>
              <a:spcAft>
                <a:spcPts val="800"/>
              </a:spcAft>
            </a:pPr>
            <a:r>
              <a:rPr lang="pt-BR" sz="2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}</a:t>
            </a:r>
            <a:endParaRPr lang="pt-BR" sz="22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mesa, desenho, comida&#10;&#10;Descrição gerada automaticamente">
            <a:extLst>
              <a:ext uri="{FF2B5EF4-FFF2-40B4-BE49-F238E27FC236}">
                <a16:creationId xmlns:a16="http://schemas.microsoft.com/office/drawing/2014/main" id="{A628CBE5-7769-4517-9ABE-4A99625D1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625" y="4069156"/>
            <a:ext cx="2309149" cy="22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9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C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B192970-C11B-48C0-A45A-62622DF72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1199185"/>
            <a:ext cx="6779764" cy="3325190"/>
          </a:xfr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E6388A82-32CE-4868-BD81-BD4B719B9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40259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C++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FD165A-0315-40DC-81B7-FF50BA73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199962"/>
            <a:ext cx="7383690" cy="3505388"/>
          </a:xfrm>
          <a:prstGeom prst="rect">
            <a:avLst/>
          </a:prstGeom>
        </p:spPr>
      </p:pic>
      <p:pic>
        <p:nvPicPr>
          <p:cNvPr id="2050" name="Picture 2" descr="Resultado de imagem para linguagem c++">
            <a:extLst>
              <a:ext uri="{FF2B5EF4-FFF2-40B4-BE49-F238E27FC236}">
                <a16:creationId xmlns:a16="http://schemas.microsoft.com/office/drawing/2014/main" id="{2B1CF332-744C-4E54-88B0-A65019E75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31" y="1199962"/>
            <a:ext cx="3964503" cy="22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F19A003-580B-4E44-A4B5-019E1480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4" y="1047891"/>
            <a:ext cx="11271866" cy="1009509"/>
          </a:xfrm>
        </p:spPr>
        <p:txBody>
          <a:bodyPr>
            <a:normAutofit/>
          </a:bodyPr>
          <a:lstStyle/>
          <a:p>
            <a:pPr marL="533400" indent="-355600" algn="just">
              <a:spcAft>
                <a:spcPts val="12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dirty="0">
                <a:solidFill>
                  <a:schemeClr val="tx1"/>
                </a:solidFill>
              </a:rPr>
              <a:t>A programação de computadores é uma atividade que leva à representação dos passos necessários à resolução de um problema em linguagem de programação.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61974E-4701-4859-B1DA-67BD49B21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925" y="2157879"/>
            <a:ext cx="5421009" cy="306704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C16EE3-BDF4-4B2E-BF68-AE5691440132}"/>
              </a:ext>
            </a:extLst>
          </p:cNvPr>
          <p:cNvSpPr txBox="1"/>
          <p:nvPr/>
        </p:nvSpPr>
        <p:spPr>
          <a:xfrm>
            <a:off x="443883" y="2116385"/>
            <a:ext cx="56521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-447675" algn="just">
              <a:spcAft>
                <a:spcPts val="12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sz="2800" dirty="0">
                <a:solidFill>
                  <a:schemeClr val="tx1"/>
                </a:solidFill>
                <a:latin typeface="Arial Nova Cond Light" panose="020B0306020202020204" pitchFamily="34" charset="0"/>
                <a:cs typeface="Arial" panose="020B0604020202020204" pitchFamily="34" charset="0"/>
              </a:rPr>
              <a:t>Para dar início ao aprendizado dessa atividade, é importante compreender seu contexto, seu propósito, os conceitos básicos subjacentes, bem como tomar contato com as ferramentas necessárias para sua realização.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CFB710C-835C-48F6-A1F0-28F0ACE6A83D}"/>
              </a:ext>
            </a:extLst>
          </p:cNvPr>
          <p:cNvSpPr txBox="1"/>
          <p:nvPr/>
        </p:nvSpPr>
        <p:spPr>
          <a:xfrm>
            <a:off x="443883" y="1305263"/>
            <a:ext cx="6584950" cy="1785104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D4D4D4"/>
                </a:solidFill>
                <a:latin typeface="Consolas" panose="020B0609020204030204" pitchFamily="49" charset="0"/>
              </a:rPr>
              <a:t>1 </a:t>
            </a:r>
            <a:r>
              <a:rPr lang="pt-BR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pt-BR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200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pt-BR" sz="2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nome;</a:t>
            </a:r>
          </a:p>
          <a:p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     nome = prompt("Digite o seu nome");</a:t>
            </a:r>
          </a:p>
          <a:p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4     </a:t>
            </a:r>
            <a:r>
              <a:rPr lang="pt-BR" sz="2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("Boa noite " + nome);</a:t>
            </a:r>
          </a:p>
          <a:p>
            <a:r>
              <a:rPr lang="pt-BR" sz="2200" dirty="0">
                <a:solidFill>
                  <a:srgbClr val="D4D4D4"/>
                </a:solidFill>
                <a:latin typeface="Consolas" panose="020B0609020204030204" pitchFamily="49" charset="0"/>
              </a:rPr>
              <a:t>5 </a:t>
            </a:r>
            <a:r>
              <a:rPr lang="pt-BR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pt-BR" sz="2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074" name="Picture 2" descr="Resultado de imagem para linguagem javascript">
            <a:extLst>
              <a:ext uri="{FF2B5EF4-FFF2-40B4-BE49-F238E27FC236}">
                <a16:creationId xmlns:a16="http://schemas.microsoft.com/office/drawing/2014/main" id="{7D1ACF7C-9F6C-46D9-BBC9-3C59D1CD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809" y="39068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en-US" dirty="0"/>
              <a:t>Python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61B6C0-470F-40BA-BAA7-6544DC875E80}"/>
              </a:ext>
            </a:extLst>
          </p:cNvPr>
          <p:cNvSpPr txBox="1"/>
          <p:nvPr/>
        </p:nvSpPr>
        <p:spPr>
          <a:xfrm>
            <a:off x="443883" y="1259134"/>
            <a:ext cx="6096000" cy="769441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1 </a:t>
            </a:r>
            <a:r>
              <a:rPr lang="pt-BR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2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"Digite seu nome: "</a:t>
            </a:r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2 </a:t>
            </a:r>
            <a:r>
              <a:rPr lang="pt-BR" sz="2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"Boa noite "</a:t>
            </a:r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pt-BR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Imagem 7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DE7ABEF-5330-402D-B5D3-FCBE3E7F0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99" y="3936085"/>
            <a:ext cx="2359735" cy="2359735"/>
          </a:xfrm>
          <a:prstGeom prst="rect">
            <a:avLst/>
          </a:prstGeom>
        </p:spPr>
      </p:pic>
      <p:pic>
        <p:nvPicPr>
          <p:cNvPr id="9" name="Picture 2" descr="Calcular a circunferência e área de um círculo em Python ...">
            <a:extLst>
              <a:ext uri="{FF2B5EF4-FFF2-40B4-BE49-F238E27FC236}">
                <a16:creationId xmlns:a16="http://schemas.microsoft.com/office/drawing/2014/main" id="{243626DE-EAF3-4947-8821-1B775BC4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34" y="1124835"/>
            <a:ext cx="2857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8E89CD5D-7199-4145-9257-77006E90C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2163689"/>
            <a:ext cx="3895725" cy="218809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04A5C3-D2C3-4A82-9E91-F78BFDEDA06A}"/>
              </a:ext>
            </a:extLst>
          </p:cNvPr>
          <p:cNvSpPr txBox="1"/>
          <p:nvPr/>
        </p:nvSpPr>
        <p:spPr>
          <a:xfrm>
            <a:off x="443883" y="4486902"/>
            <a:ext cx="90303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sz="2800" b="0" i="0" dirty="0">
                <a:solidFill>
                  <a:srgbClr val="242021"/>
                </a:solidFill>
                <a:effectLst/>
                <a:latin typeface="Arial Nova Cond Light" panose="020B0306020202020204" pitchFamily="34" charset="0"/>
                <a:cs typeface="Arabic Typesetting" panose="03020402040406030203" pitchFamily="66" charset="-78"/>
              </a:rPr>
              <a:t>A função </a:t>
            </a:r>
            <a:r>
              <a:rPr lang="pt-BR" sz="2800" b="1" i="0" dirty="0">
                <a:solidFill>
                  <a:srgbClr val="242021"/>
                </a:solidFill>
                <a:effectLst/>
                <a:latin typeface="Arial Nova Cond Light" panose="020B0306020202020204" pitchFamily="34" charset="0"/>
                <a:cs typeface="Arabic Typesetting" panose="03020402040406030203" pitchFamily="66" charset="-78"/>
              </a:rPr>
              <a:t>print </a:t>
            </a:r>
            <a:r>
              <a:rPr lang="pt-BR" sz="2800" b="0" i="0" dirty="0">
                <a:solidFill>
                  <a:srgbClr val="242021"/>
                </a:solidFill>
                <a:effectLst/>
                <a:latin typeface="Arial Nova Cond Light" panose="020B0306020202020204" pitchFamily="34" charset="0"/>
                <a:cs typeface="Arabic Typesetting" panose="03020402040406030203" pitchFamily="66" charset="-78"/>
              </a:rPr>
              <a:t>exibe uma mensagem na tela do computador.</a:t>
            </a:r>
          </a:p>
          <a:p>
            <a:pPr marL="457200" indent="-457200" algn="just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t-BR" sz="2800" b="0" i="0" dirty="0">
                <a:solidFill>
                  <a:srgbClr val="242021"/>
                </a:solidFill>
                <a:effectLst/>
                <a:latin typeface="Arial Nova Cond Light" panose="020B0306020202020204" pitchFamily="34" charset="0"/>
                <a:cs typeface="Arabic Typesetting" panose="03020402040406030203" pitchFamily="66" charset="-78"/>
              </a:rPr>
              <a:t>A função </a:t>
            </a:r>
            <a:r>
              <a:rPr lang="pt-BR" sz="2800" b="1" i="0" dirty="0">
                <a:solidFill>
                  <a:srgbClr val="242021"/>
                </a:solidFill>
                <a:effectLst/>
                <a:latin typeface="Arial Nova Cond Light" panose="020B0306020202020204" pitchFamily="34" charset="0"/>
                <a:cs typeface="Arabic Typesetting" panose="03020402040406030203" pitchFamily="66" charset="-78"/>
              </a:rPr>
              <a:t>input </a:t>
            </a:r>
            <a:r>
              <a:rPr lang="pt-BR" sz="2800" b="0" i="0" dirty="0">
                <a:solidFill>
                  <a:srgbClr val="242021"/>
                </a:solidFill>
                <a:effectLst/>
                <a:latin typeface="Arial Nova Cond Light" panose="020B0306020202020204" pitchFamily="34" charset="0"/>
                <a:cs typeface="Arabic Typesetting" panose="03020402040406030203" pitchFamily="66" charset="-78"/>
              </a:rPr>
              <a:t>solicita dados do usuário.</a:t>
            </a:r>
            <a:r>
              <a:rPr lang="pt-BR" sz="2800" dirty="0">
                <a:latin typeface="Arial Nova Cond Light" panose="020B0306020202020204" pitchFamily="34" charset="0"/>
                <a:cs typeface="Arabic Typesetting" panose="03020402040406030203" pitchFamily="66" charset="-78"/>
              </a:rPr>
              <a:t> </a:t>
            </a:r>
            <a:r>
              <a:rPr lang="pt-BR" sz="2800" b="0" i="0" dirty="0">
                <a:solidFill>
                  <a:srgbClr val="242021"/>
                </a:solidFill>
                <a:effectLst/>
                <a:latin typeface="Arial Nova Cond Light" panose="020B0306020202020204" pitchFamily="34" charset="0"/>
                <a:cs typeface="Arabic Typesetting" panose="03020402040406030203" pitchFamily="66" charset="-78"/>
              </a:rPr>
              <a:t>Ela recebe um parâmetro, que é a mensagem a ser exibida, e retorna o valor digitado pelo usuário.</a:t>
            </a:r>
            <a:r>
              <a:rPr lang="pt-BR" sz="2800" dirty="0">
                <a:latin typeface="Arial Nova Cond Light" panose="020B0306020202020204" pitchFamily="34" charset="0"/>
                <a:cs typeface="Arabic Typesetting" panose="03020402040406030203" pitchFamily="66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651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/>
              <a:t>Como a máquina entende os códigos?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44500" y="1085850"/>
            <a:ext cx="6032500" cy="5189538"/>
          </a:xfrm>
        </p:spPr>
        <p:txBody>
          <a:bodyPr/>
          <a:lstStyle/>
          <a:p>
            <a:pPr algn="just"/>
            <a:r>
              <a:rPr lang="pt-PT" altLang="pt-BR" dirty="0"/>
              <a:t>Para que o computador “entenda” um programa escrito em uma linguagem (de alto nível) é necessário um meio de tradução entre a linguagem de alto nível utilizada no programa e a linguagem de máquina.</a:t>
            </a:r>
          </a:p>
          <a:p>
            <a:pPr algn="just"/>
            <a:endParaRPr lang="pt-PT" altLang="pt-BR" dirty="0"/>
          </a:p>
          <a:p>
            <a:pPr algn="just"/>
            <a:r>
              <a:rPr lang="pt-PT" altLang="pt-BR" dirty="0"/>
              <a:t>Para essa tarefa temos basicamente dois métodos:</a:t>
            </a:r>
          </a:p>
          <a:p>
            <a:pPr lvl="1" algn="just"/>
            <a:r>
              <a:rPr lang="pt-PT" altLang="pt-BR" dirty="0"/>
              <a:t>Compilador  </a:t>
            </a:r>
          </a:p>
          <a:p>
            <a:pPr lvl="1" algn="just"/>
            <a:r>
              <a:rPr lang="pt-PT" altLang="pt-BR" dirty="0"/>
              <a:t>Interpretador</a:t>
            </a:r>
            <a:endParaRPr lang="pt-BR" altLang="pt-BR" dirty="0"/>
          </a:p>
        </p:txBody>
      </p:sp>
      <p:pic>
        <p:nvPicPr>
          <p:cNvPr id="6" name="Imagem 5" descr="Uma imagem contendo texto, livro&#10;&#10;Descrição gerada automaticamente">
            <a:extLst>
              <a:ext uri="{FF2B5EF4-FFF2-40B4-BE49-F238E27FC236}">
                <a16:creationId xmlns:a16="http://schemas.microsoft.com/office/drawing/2014/main" id="{85262F4A-950E-4160-ABDF-BEFEC378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54" y="1085850"/>
            <a:ext cx="5140171" cy="514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92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/>
              <a:t>Interpretador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43883" y="1047891"/>
            <a:ext cx="11390051" cy="5189327"/>
          </a:xfrm>
        </p:spPr>
        <p:txBody>
          <a:bodyPr/>
          <a:lstStyle/>
          <a:p>
            <a:pPr marL="444500" indent="-444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PT" altLang="pt-BR" dirty="0"/>
              <a:t>Traduz e faz a checagem da sintaxe e envia para execução, instrução por instrução.</a:t>
            </a:r>
          </a:p>
          <a:p>
            <a:pPr marL="444500" indent="-444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PT" altLang="pt-BR" dirty="0"/>
              <a:t>Precisa estar presente todas as vezes que vamos executar o programa e o processo acima é repetido.</a:t>
            </a:r>
          </a:p>
        </p:txBody>
      </p:sp>
      <p:sp>
        <p:nvSpPr>
          <p:cNvPr id="9222" name="CaixaDeTexto 1"/>
          <p:cNvSpPr txBox="1">
            <a:spLocks noChangeArrowheads="1"/>
          </p:cNvSpPr>
          <p:nvPr/>
        </p:nvSpPr>
        <p:spPr bwMode="auto">
          <a:xfrm>
            <a:off x="444500" y="4973445"/>
            <a:ext cx="486716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800" dirty="0">
                <a:latin typeface="Arial Nova Cond Light" panose="020B0306020202020204" pitchFamily="34" charset="0"/>
                <a:cs typeface="+mn-cs"/>
              </a:rPr>
              <a:t>Vantagem</a:t>
            </a:r>
            <a:r>
              <a:rPr lang="pt-BR" altLang="pt-BR" sz="2800" b="0" dirty="0">
                <a:latin typeface="Arial Nova Cond Light" panose="020B0306020202020204" pitchFamily="34" charset="0"/>
                <a:cs typeface="+mn-cs"/>
              </a:rPr>
              <a:t>: consome menos memória</a:t>
            </a:r>
          </a:p>
          <a:p>
            <a:pPr eaLnBrk="1" hangingPunct="1">
              <a:defRPr/>
            </a:pPr>
            <a:r>
              <a:rPr lang="pt-BR" altLang="pt-BR" sz="2800" dirty="0">
                <a:latin typeface="Arial Nova Cond Light" panose="020B0306020202020204" pitchFamily="34" charset="0"/>
                <a:cs typeface="+mn-cs"/>
              </a:rPr>
              <a:t>Desvantagem</a:t>
            </a:r>
            <a:r>
              <a:rPr lang="pt-BR" altLang="pt-BR" sz="2800" b="0" dirty="0">
                <a:latin typeface="Arial Nova Cond Light" panose="020B0306020202020204" pitchFamily="34" charset="0"/>
                <a:cs typeface="+mn-cs"/>
              </a:rPr>
              <a:t>: execução mais lenta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ADC52F1-B572-4E54-8694-4E7051A442D3}"/>
              </a:ext>
            </a:extLst>
          </p:cNvPr>
          <p:cNvGrpSpPr/>
          <p:nvPr/>
        </p:nvGrpSpPr>
        <p:grpSpPr>
          <a:xfrm>
            <a:off x="1588979" y="2539701"/>
            <a:ext cx="7445374" cy="2124078"/>
            <a:chOff x="2076450" y="3067048"/>
            <a:chExt cx="7445374" cy="212407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B17FCF6-BD67-424D-B03E-F69B3E24AABE}"/>
                </a:ext>
              </a:extLst>
            </p:cNvPr>
            <p:cNvGrpSpPr/>
            <p:nvPr/>
          </p:nvGrpSpPr>
          <p:grpSpPr>
            <a:xfrm>
              <a:off x="2076450" y="3067048"/>
              <a:ext cx="7445374" cy="2124078"/>
              <a:chOff x="2076450" y="3067048"/>
              <a:chExt cx="7445374" cy="2124078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DD17EE98-64ED-48EC-80FA-D1805C6184CB}"/>
                  </a:ext>
                </a:extLst>
              </p:cNvPr>
              <p:cNvSpPr/>
              <p:nvPr/>
            </p:nvSpPr>
            <p:spPr>
              <a:xfrm>
                <a:off x="2076450" y="3067050"/>
                <a:ext cx="1371600" cy="2124076"/>
              </a:xfrm>
              <a:custGeom>
                <a:avLst/>
                <a:gdLst>
                  <a:gd name="connsiteX0" fmla="*/ 0 w 1371600"/>
                  <a:gd name="connsiteY0" fmla="*/ 0 h 2124076"/>
                  <a:gd name="connsiteX1" fmla="*/ 713232 w 1371600"/>
                  <a:gd name="connsiteY1" fmla="*/ 0 h 2124076"/>
                  <a:gd name="connsiteX2" fmla="*/ 1371600 w 1371600"/>
                  <a:gd name="connsiteY2" fmla="*/ 0 h 2124076"/>
                  <a:gd name="connsiteX3" fmla="*/ 1371600 w 1371600"/>
                  <a:gd name="connsiteY3" fmla="*/ 552260 h 2124076"/>
                  <a:gd name="connsiteX4" fmla="*/ 1371600 w 1371600"/>
                  <a:gd name="connsiteY4" fmla="*/ 1104520 h 2124076"/>
                  <a:gd name="connsiteX5" fmla="*/ 1371600 w 1371600"/>
                  <a:gd name="connsiteY5" fmla="*/ 2124076 h 2124076"/>
                  <a:gd name="connsiteX6" fmla="*/ 685800 w 1371600"/>
                  <a:gd name="connsiteY6" fmla="*/ 2124076 h 2124076"/>
                  <a:gd name="connsiteX7" fmla="*/ 0 w 1371600"/>
                  <a:gd name="connsiteY7" fmla="*/ 2124076 h 2124076"/>
                  <a:gd name="connsiteX8" fmla="*/ 0 w 1371600"/>
                  <a:gd name="connsiteY8" fmla="*/ 1614298 h 2124076"/>
                  <a:gd name="connsiteX9" fmla="*/ 0 w 1371600"/>
                  <a:gd name="connsiteY9" fmla="*/ 1125760 h 2124076"/>
                  <a:gd name="connsiteX10" fmla="*/ 0 w 1371600"/>
                  <a:gd name="connsiteY10" fmla="*/ 615982 h 2124076"/>
                  <a:gd name="connsiteX11" fmla="*/ 0 w 1371600"/>
                  <a:gd name="connsiteY11" fmla="*/ 0 h 212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71600" h="2124076" fill="none" extrusionOk="0">
                    <a:moveTo>
                      <a:pt x="0" y="0"/>
                    </a:moveTo>
                    <a:cubicBezTo>
                      <a:pt x="354466" y="-16222"/>
                      <a:pt x="418959" y="35036"/>
                      <a:pt x="713232" y="0"/>
                    </a:cubicBezTo>
                    <a:cubicBezTo>
                      <a:pt x="1007505" y="-35036"/>
                      <a:pt x="1156257" y="26750"/>
                      <a:pt x="1371600" y="0"/>
                    </a:cubicBezTo>
                    <a:cubicBezTo>
                      <a:pt x="1380307" y="222012"/>
                      <a:pt x="1362294" y="438630"/>
                      <a:pt x="1371600" y="552260"/>
                    </a:cubicBezTo>
                    <a:cubicBezTo>
                      <a:pt x="1380906" y="665890"/>
                      <a:pt x="1363483" y="899746"/>
                      <a:pt x="1371600" y="1104520"/>
                    </a:cubicBezTo>
                    <a:cubicBezTo>
                      <a:pt x="1379717" y="1309294"/>
                      <a:pt x="1411025" y="1862503"/>
                      <a:pt x="1371600" y="2124076"/>
                    </a:cubicBezTo>
                    <a:cubicBezTo>
                      <a:pt x="1169051" y="2123792"/>
                      <a:pt x="1016764" y="2090269"/>
                      <a:pt x="685800" y="2124076"/>
                    </a:cubicBezTo>
                    <a:cubicBezTo>
                      <a:pt x="354836" y="2157883"/>
                      <a:pt x="244141" y="2122797"/>
                      <a:pt x="0" y="2124076"/>
                    </a:cubicBezTo>
                    <a:cubicBezTo>
                      <a:pt x="-16561" y="2000914"/>
                      <a:pt x="-12830" y="1821281"/>
                      <a:pt x="0" y="1614298"/>
                    </a:cubicBezTo>
                    <a:cubicBezTo>
                      <a:pt x="12830" y="1407315"/>
                      <a:pt x="21369" y="1264490"/>
                      <a:pt x="0" y="1125760"/>
                    </a:cubicBezTo>
                    <a:cubicBezTo>
                      <a:pt x="-21369" y="987030"/>
                      <a:pt x="-15111" y="810512"/>
                      <a:pt x="0" y="615982"/>
                    </a:cubicBezTo>
                    <a:cubicBezTo>
                      <a:pt x="15111" y="421452"/>
                      <a:pt x="20282" y="254132"/>
                      <a:pt x="0" y="0"/>
                    </a:cubicBezTo>
                    <a:close/>
                  </a:path>
                  <a:path w="1371600" h="2124076" stroke="0" extrusionOk="0">
                    <a:moveTo>
                      <a:pt x="0" y="0"/>
                    </a:moveTo>
                    <a:cubicBezTo>
                      <a:pt x="230182" y="11528"/>
                      <a:pt x="487994" y="2700"/>
                      <a:pt x="713232" y="0"/>
                    </a:cubicBezTo>
                    <a:cubicBezTo>
                      <a:pt x="938470" y="-2700"/>
                      <a:pt x="1187324" y="-17830"/>
                      <a:pt x="1371600" y="0"/>
                    </a:cubicBezTo>
                    <a:cubicBezTo>
                      <a:pt x="1397160" y="179129"/>
                      <a:pt x="1393561" y="269005"/>
                      <a:pt x="1371600" y="531019"/>
                    </a:cubicBezTo>
                    <a:cubicBezTo>
                      <a:pt x="1349639" y="793033"/>
                      <a:pt x="1379360" y="874924"/>
                      <a:pt x="1371600" y="1040797"/>
                    </a:cubicBezTo>
                    <a:cubicBezTo>
                      <a:pt x="1363840" y="1206670"/>
                      <a:pt x="1386849" y="1374235"/>
                      <a:pt x="1371600" y="1550575"/>
                    </a:cubicBezTo>
                    <a:cubicBezTo>
                      <a:pt x="1356351" y="1726915"/>
                      <a:pt x="1363670" y="1949918"/>
                      <a:pt x="1371600" y="2124076"/>
                    </a:cubicBezTo>
                    <a:cubicBezTo>
                      <a:pt x="1096006" y="2147615"/>
                      <a:pt x="851798" y="2136799"/>
                      <a:pt x="713232" y="2124076"/>
                    </a:cubicBezTo>
                    <a:cubicBezTo>
                      <a:pt x="574666" y="2111353"/>
                      <a:pt x="238110" y="2107525"/>
                      <a:pt x="0" y="2124076"/>
                    </a:cubicBezTo>
                    <a:cubicBezTo>
                      <a:pt x="5118" y="1946669"/>
                      <a:pt x="11506" y="1839605"/>
                      <a:pt x="0" y="1635539"/>
                    </a:cubicBezTo>
                    <a:cubicBezTo>
                      <a:pt x="-11506" y="1431473"/>
                      <a:pt x="12906" y="1322975"/>
                      <a:pt x="0" y="1062038"/>
                    </a:cubicBezTo>
                    <a:cubicBezTo>
                      <a:pt x="-12906" y="801101"/>
                      <a:pt x="-13249" y="751175"/>
                      <a:pt x="0" y="573501"/>
                    </a:cubicBezTo>
                    <a:cubicBezTo>
                      <a:pt x="13249" y="395827"/>
                      <a:pt x="14937" y="238390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 w="19050">
                <a:solidFill>
                  <a:schemeClr val="accent2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04010231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Programa Fonte</a:t>
                </a:r>
              </a:p>
              <a:p>
                <a:pPr algn="ctr"/>
                <a:endParaRPr lang="pt-BR" sz="1000" dirty="0">
                  <a:solidFill>
                    <a:schemeClr val="tx1"/>
                  </a:solidFill>
                  <a:latin typeface="Arial Nova Cond Light" panose="020B0306020202020204" pitchFamily="34" charset="0"/>
                </a:endParaRPr>
              </a:p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Linguagem de Alto Nível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FAB6CFA8-C8A1-43E0-94BF-A50F3396FD37}"/>
                  </a:ext>
                </a:extLst>
              </p:cNvPr>
              <p:cNvSpPr/>
              <p:nvPr/>
            </p:nvSpPr>
            <p:spPr>
              <a:xfrm>
                <a:off x="4675750" y="3314303"/>
                <a:ext cx="2095499" cy="1414575"/>
              </a:xfrm>
              <a:custGeom>
                <a:avLst/>
                <a:gdLst>
                  <a:gd name="connsiteX0" fmla="*/ 0 w 2095499"/>
                  <a:gd name="connsiteY0" fmla="*/ 0 h 1414575"/>
                  <a:gd name="connsiteX1" fmla="*/ 656590 w 2095499"/>
                  <a:gd name="connsiteY1" fmla="*/ 0 h 1414575"/>
                  <a:gd name="connsiteX2" fmla="*/ 1376044 w 2095499"/>
                  <a:gd name="connsiteY2" fmla="*/ 0 h 1414575"/>
                  <a:gd name="connsiteX3" fmla="*/ 2095499 w 2095499"/>
                  <a:gd name="connsiteY3" fmla="*/ 0 h 1414575"/>
                  <a:gd name="connsiteX4" fmla="*/ 2095499 w 2095499"/>
                  <a:gd name="connsiteY4" fmla="*/ 457379 h 1414575"/>
                  <a:gd name="connsiteX5" fmla="*/ 2095499 w 2095499"/>
                  <a:gd name="connsiteY5" fmla="*/ 900613 h 1414575"/>
                  <a:gd name="connsiteX6" fmla="*/ 2095499 w 2095499"/>
                  <a:gd name="connsiteY6" fmla="*/ 1414575 h 1414575"/>
                  <a:gd name="connsiteX7" fmla="*/ 1438909 w 2095499"/>
                  <a:gd name="connsiteY7" fmla="*/ 1414575 h 1414575"/>
                  <a:gd name="connsiteX8" fmla="*/ 803275 w 2095499"/>
                  <a:gd name="connsiteY8" fmla="*/ 1414575 h 1414575"/>
                  <a:gd name="connsiteX9" fmla="*/ 0 w 2095499"/>
                  <a:gd name="connsiteY9" fmla="*/ 1414575 h 1414575"/>
                  <a:gd name="connsiteX10" fmla="*/ 0 w 2095499"/>
                  <a:gd name="connsiteY10" fmla="*/ 985487 h 1414575"/>
                  <a:gd name="connsiteX11" fmla="*/ 0 w 2095499"/>
                  <a:gd name="connsiteY11" fmla="*/ 542254 h 1414575"/>
                  <a:gd name="connsiteX12" fmla="*/ 0 w 2095499"/>
                  <a:gd name="connsiteY12" fmla="*/ 0 h 141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95499" h="1414575" fill="none" extrusionOk="0">
                    <a:moveTo>
                      <a:pt x="0" y="0"/>
                    </a:moveTo>
                    <a:cubicBezTo>
                      <a:pt x="204958" y="-22402"/>
                      <a:pt x="507240" y="22762"/>
                      <a:pt x="656590" y="0"/>
                    </a:cubicBezTo>
                    <a:cubicBezTo>
                      <a:pt x="805940" y="-22762"/>
                      <a:pt x="1120189" y="-31402"/>
                      <a:pt x="1376044" y="0"/>
                    </a:cubicBezTo>
                    <a:cubicBezTo>
                      <a:pt x="1631899" y="31402"/>
                      <a:pt x="1789636" y="-8833"/>
                      <a:pt x="2095499" y="0"/>
                    </a:cubicBezTo>
                    <a:cubicBezTo>
                      <a:pt x="2101539" y="184453"/>
                      <a:pt x="2089891" y="363335"/>
                      <a:pt x="2095499" y="457379"/>
                    </a:cubicBezTo>
                    <a:cubicBezTo>
                      <a:pt x="2101107" y="551423"/>
                      <a:pt x="2111499" y="741473"/>
                      <a:pt x="2095499" y="900613"/>
                    </a:cubicBezTo>
                    <a:cubicBezTo>
                      <a:pt x="2079499" y="1059753"/>
                      <a:pt x="2108891" y="1205953"/>
                      <a:pt x="2095499" y="1414575"/>
                    </a:cubicBezTo>
                    <a:cubicBezTo>
                      <a:pt x="1775471" y="1440060"/>
                      <a:pt x="1632827" y="1444531"/>
                      <a:pt x="1438909" y="1414575"/>
                    </a:cubicBezTo>
                    <a:cubicBezTo>
                      <a:pt x="1244991" y="1384620"/>
                      <a:pt x="1076571" y="1383433"/>
                      <a:pt x="803275" y="1414575"/>
                    </a:cubicBezTo>
                    <a:cubicBezTo>
                      <a:pt x="529979" y="1445717"/>
                      <a:pt x="305406" y="1387515"/>
                      <a:pt x="0" y="1414575"/>
                    </a:cubicBezTo>
                    <a:cubicBezTo>
                      <a:pt x="389" y="1269385"/>
                      <a:pt x="-9057" y="1132916"/>
                      <a:pt x="0" y="985487"/>
                    </a:cubicBezTo>
                    <a:cubicBezTo>
                      <a:pt x="9057" y="838058"/>
                      <a:pt x="8231" y="638732"/>
                      <a:pt x="0" y="542254"/>
                    </a:cubicBezTo>
                    <a:cubicBezTo>
                      <a:pt x="-8231" y="445776"/>
                      <a:pt x="11667" y="185960"/>
                      <a:pt x="0" y="0"/>
                    </a:cubicBezTo>
                    <a:close/>
                  </a:path>
                  <a:path w="2095499" h="1414575" stroke="0" extrusionOk="0">
                    <a:moveTo>
                      <a:pt x="0" y="0"/>
                    </a:moveTo>
                    <a:cubicBezTo>
                      <a:pt x="256341" y="-34085"/>
                      <a:pt x="562473" y="-35085"/>
                      <a:pt x="740410" y="0"/>
                    </a:cubicBezTo>
                    <a:cubicBezTo>
                      <a:pt x="918347" y="35085"/>
                      <a:pt x="1212324" y="-17885"/>
                      <a:pt x="1396999" y="0"/>
                    </a:cubicBezTo>
                    <a:cubicBezTo>
                      <a:pt x="1581674" y="17885"/>
                      <a:pt x="1770424" y="30974"/>
                      <a:pt x="2095499" y="0"/>
                    </a:cubicBezTo>
                    <a:cubicBezTo>
                      <a:pt x="2107307" y="142363"/>
                      <a:pt x="2103867" y="318349"/>
                      <a:pt x="2095499" y="499817"/>
                    </a:cubicBezTo>
                    <a:cubicBezTo>
                      <a:pt x="2087131" y="681285"/>
                      <a:pt x="2116448" y="763534"/>
                      <a:pt x="2095499" y="971342"/>
                    </a:cubicBezTo>
                    <a:cubicBezTo>
                      <a:pt x="2074550" y="1179151"/>
                      <a:pt x="2082189" y="1271106"/>
                      <a:pt x="2095499" y="1414575"/>
                    </a:cubicBezTo>
                    <a:cubicBezTo>
                      <a:pt x="1908009" y="1422559"/>
                      <a:pt x="1673032" y="1394572"/>
                      <a:pt x="1355089" y="1414575"/>
                    </a:cubicBezTo>
                    <a:cubicBezTo>
                      <a:pt x="1037146" y="1434579"/>
                      <a:pt x="941972" y="1413802"/>
                      <a:pt x="656590" y="1414575"/>
                    </a:cubicBezTo>
                    <a:cubicBezTo>
                      <a:pt x="371208" y="1415348"/>
                      <a:pt x="178381" y="1403108"/>
                      <a:pt x="0" y="1414575"/>
                    </a:cubicBezTo>
                    <a:cubicBezTo>
                      <a:pt x="3651" y="1314480"/>
                      <a:pt x="22466" y="1091239"/>
                      <a:pt x="0" y="928904"/>
                    </a:cubicBezTo>
                    <a:cubicBezTo>
                      <a:pt x="-22466" y="766569"/>
                      <a:pt x="7734" y="557096"/>
                      <a:pt x="0" y="429088"/>
                    </a:cubicBezTo>
                    <a:cubicBezTo>
                      <a:pt x="-7734" y="301080"/>
                      <a:pt x="-8008" y="154603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8202212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INTERPRETADOR</a:t>
                </a:r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9C7F1B45-2741-4D00-BF52-ECDFC67D75E3}"/>
                  </a:ext>
                </a:extLst>
              </p:cNvPr>
              <p:cNvSpPr/>
              <p:nvPr/>
            </p:nvSpPr>
            <p:spPr>
              <a:xfrm>
                <a:off x="8159750" y="3067048"/>
                <a:ext cx="1362074" cy="2124078"/>
              </a:xfrm>
              <a:custGeom>
                <a:avLst/>
                <a:gdLst>
                  <a:gd name="connsiteX0" fmla="*/ 0 w 1362074"/>
                  <a:gd name="connsiteY0" fmla="*/ 0 h 2124078"/>
                  <a:gd name="connsiteX1" fmla="*/ 653796 w 1362074"/>
                  <a:gd name="connsiteY1" fmla="*/ 0 h 2124078"/>
                  <a:gd name="connsiteX2" fmla="*/ 1362074 w 1362074"/>
                  <a:gd name="connsiteY2" fmla="*/ 0 h 2124078"/>
                  <a:gd name="connsiteX3" fmla="*/ 1362074 w 1362074"/>
                  <a:gd name="connsiteY3" fmla="*/ 488538 h 2124078"/>
                  <a:gd name="connsiteX4" fmla="*/ 1362074 w 1362074"/>
                  <a:gd name="connsiteY4" fmla="*/ 998317 h 2124078"/>
                  <a:gd name="connsiteX5" fmla="*/ 1362074 w 1362074"/>
                  <a:gd name="connsiteY5" fmla="*/ 1508095 h 2124078"/>
                  <a:gd name="connsiteX6" fmla="*/ 1362074 w 1362074"/>
                  <a:gd name="connsiteY6" fmla="*/ 2124078 h 2124078"/>
                  <a:gd name="connsiteX7" fmla="*/ 681037 w 1362074"/>
                  <a:gd name="connsiteY7" fmla="*/ 2124078 h 2124078"/>
                  <a:gd name="connsiteX8" fmla="*/ 0 w 1362074"/>
                  <a:gd name="connsiteY8" fmla="*/ 2124078 h 2124078"/>
                  <a:gd name="connsiteX9" fmla="*/ 0 w 1362074"/>
                  <a:gd name="connsiteY9" fmla="*/ 1635540 h 2124078"/>
                  <a:gd name="connsiteX10" fmla="*/ 0 w 1362074"/>
                  <a:gd name="connsiteY10" fmla="*/ 1125761 h 2124078"/>
                  <a:gd name="connsiteX11" fmla="*/ 0 w 1362074"/>
                  <a:gd name="connsiteY11" fmla="*/ 658464 h 2124078"/>
                  <a:gd name="connsiteX12" fmla="*/ 0 w 1362074"/>
                  <a:gd name="connsiteY12" fmla="*/ 0 h 21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2074" h="2124078" fill="none" extrusionOk="0">
                    <a:moveTo>
                      <a:pt x="0" y="0"/>
                    </a:moveTo>
                    <a:cubicBezTo>
                      <a:pt x="156095" y="6821"/>
                      <a:pt x="430770" y="9755"/>
                      <a:pt x="653796" y="0"/>
                    </a:cubicBezTo>
                    <a:cubicBezTo>
                      <a:pt x="876822" y="-9755"/>
                      <a:pt x="1117081" y="-30137"/>
                      <a:pt x="1362074" y="0"/>
                    </a:cubicBezTo>
                    <a:cubicBezTo>
                      <a:pt x="1359156" y="103077"/>
                      <a:pt x="1373316" y="299938"/>
                      <a:pt x="1362074" y="488538"/>
                    </a:cubicBezTo>
                    <a:cubicBezTo>
                      <a:pt x="1350832" y="677138"/>
                      <a:pt x="1360541" y="811417"/>
                      <a:pt x="1362074" y="998317"/>
                    </a:cubicBezTo>
                    <a:cubicBezTo>
                      <a:pt x="1363607" y="1185217"/>
                      <a:pt x="1368340" y="1335625"/>
                      <a:pt x="1362074" y="1508095"/>
                    </a:cubicBezTo>
                    <a:cubicBezTo>
                      <a:pt x="1355808" y="1680565"/>
                      <a:pt x="1373360" y="1826425"/>
                      <a:pt x="1362074" y="2124078"/>
                    </a:cubicBezTo>
                    <a:cubicBezTo>
                      <a:pt x="1131180" y="2112922"/>
                      <a:pt x="893215" y="2152743"/>
                      <a:pt x="681037" y="2124078"/>
                    </a:cubicBezTo>
                    <a:cubicBezTo>
                      <a:pt x="468859" y="2095413"/>
                      <a:pt x="283171" y="2147380"/>
                      <a:pt x="0" y="2124078"/>
                    </a:cubicBezTo>
                    <a:cubicBezTo>
                      <a:pt x="-3258" y="1988627"/>
                      <a:pt x="21746" y="1770548"/>
                      <a:pt x="0" y="1635540"/>
                    </a:cubicBezTo>
                    <a:cubicBezTo>
                      <a:pt x="-21746" y="1500532"/>
                      <a:pt x="-1298" y="1233909"/>
                      <a:pt x="0" y="1125761"/>
                    </a:cubicBezTo>
                    <a:cubicBezTo>
                      <a:pt x="1298" y="1017613"/>
                      <a:pt x="939" y="773228"/>
                      <a:pt x="0" y="658464"/>
                    </a:cubicBezTo>
                    <a:cubicBezTo>
                      <a:pt x="-939" y="543700"/>
                      <a:pt x="2965" y="160653"/>
                      <a:pt x="0" y="0"/>
                    </a:cubicBezTo>
                    <a:close/>
                  </a:path>
                  <a:path w="1362074" h="2124078" stroke="0" extrusionOk="0">
                    <a:moveTo>
                      <a:pt x="0" y="0"/>
                    </a:moveTo>
                    <a:cubicBezTo>
                      <a:pt x="164026" y="-1840"/>
                      <a:pt x="485471" y="4356"/>
                      <a:pt x="653796" y="0"/>
                    </a:cubicBezTo>
                    <a:cubicBezTo>
                      <a:pt x="822121" y="-4356"/>
                      <a:pt x="1170375" y="-12683"/>
                      <a:pt x="1362074" y="0"/>
                    </a:cubicBezTo>
                    <a:cubicBezTo>
                      <a:pt x="1348966" y="135845"/>
                      <a:pt x="1382576" y="417886"/>
                      <a:pt x="1362074" y="531020"/>
                    </a:cubicBezTo>
                    <a:cubicBezTo>
                      <a:pt x="1341572" y="644154"/>
                      <a:pt x="1369191" y="796373"/>
                      <a:pt x="1362074" y="1040798"/>
                    </a:cubicBezTo>
                    <a:cubicBezTo>
                      <a:pt x="1354957" y="1285223"/>
                      <a:pt x="1373557" y="1499272"/>
                      <a:pt x="1362074" y="1614299"/>
                    </a:cubicBezTo>
                    <a:cubicBezTo>
                      <a:pt x="1350591" y="1729326"/>
                      <a:pt x="1347431" y="1871399"/>
                      <a:pt x="1362074" y="2124078"/>
                    </a:cubicBezTo>
                    <a:cubicBezTo>
                      <a:pt x="1093374" y="2150513"/>
                      <a:pt x="999034" y="2110768"/>
                      <a:pt x="694658" y="2124078"/>
                    </a:cubicBezTo>
                    <a:cubicBezTo>
                      <a:pt x="390282" y="2137388"/>
                      <a:pt x="143014" y="2135259"/>
                      <a:pt x="0" y="2124078"/>
                    </a:cubicBezTo>
                    <a:cubicBezTo>
                      <a:pt x="1327" y="1883057"/>
                      <a:pt x="17614" y="1833752"/>
                      <a:pt x="0" y="1635540"/>
                    </a:cubicBezTo>
                    <a:cubicBezTo>
                      <a:pt x="-17614" y="1437328"/>
                      <a:pt x="-5003" y="1266452"/>
                      <a:pt x="0" y="1125761"/>
                    </a:cubicBezTo>
                    <a:cubicBezTo>
                      <a:pt x="5003" y="985070"/>
                      <a:pt x="13839" y="712331"/>
                      <a:pt x="0" y="594742"/>
                    </a:cubicBezTo>
                    <a:cubicBezTo>
                      <a:pt x="-13839" y="477153"/>
                      <a:pt x="20281" y="251362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53684979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Resultados</a:t>
                </a:r>
              </a:p>
            </p:txBody>
          </p:sp>
          <p:pic>
            <p:nvPicPr>
              <p:cNvPr id="6" name="Gráfico 5" descr="Seta para Direita com preenchimento sólido">
                <a:extLst>
                  <a:ext uri="{FF2B5EF4-FFF2-40B4-BE49-F238E27FC236}">
                    <a16:creationId xmlns:a16="http://schemas.microsoft.com/office/drawing/2014/main" id="{A2B3AA09-EB66-4E62-AB2A-0552C961B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608141" y="35672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Seta para Direita com preenchimento sólido">
                <a:extLst>
                  <a:ext uri="{FF2B5EF4-FFF2-40B4-BE49-F238E27FC236}">
                    <a16:creationId xmlns:a16="http://schemas.microsoft.com/office/drawing/2014/main" id="{E2550B1B-A427-460C-80AD-77E193DB0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8224" y="356722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FC9761F-9F56-46DE-8381-698B65E3A79E}"/>
                </a:ext>
              </a:extLst>
            </p:cNvPr>
            <p:cNvSpPr txBox="1"/>
            <p:nvPr/>
          </p:nvSpPr>
          <p:spPr>
            <a:xfrm>
              <a:off x="6814713" y="3508238"/>
              <a:ext cx="130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latin typeface="Arial Nova Cond Light" panose="020B0306020202020204" pitchFamily="34" charset="0"/>
                </a:rPr>
                <a:t>EXECUÇÃO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174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/>
              <a:t>Interpretador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43883" y="1047891"/>
            <a:ext cx="11390051" cy="5189327"/>
          </a:xfrm>
        </p:spPr>
        <p:txBody>
          <a:bodyPr/>
          <a:lstStyle/>
          <a:p>
            <a:pPr marL="444500" indent="-444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PT" altLang="pt-BR" dirty="0"/>
              <a:t>Traduz e faz a checagem da sintaxe e envia para execução, instrução por instrução.</a:t>
            </a:r>
          </a:p>
          <a:p>
            <a:pPr marL="444500" indent="-444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PT" altLang="pt-BR" dirty="0"/>
              <a:t>Precisa estar presente todas as vezes que vamos executar o programa e o processo acima é repetido.</a:t>
            </a:r>
          </a:p>
          <a:p>
            <a:endParaRPr lang="pt-BR" altLang="pt-BR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D9F9609-3C9E-4037-BB59-73FDFE5D8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83" y="2459662"/>
            <a:ext cx="89001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Font typeface="Wingdings" panose="05000000000000000000" pitchFamily="2" charset="2"/>
              <a:buChar char=""/>
              <a:defRPr sz="3200">
                <a:solidFill>
                  <a:schemeClr val="tx1"/>
                </a:solidFill>
                <a:latin typeface="Century Gothic" panose="020B0502020202020204" pitchFamily="34" charset="0"/>
                <a:ea typeface="MS Pゴシック" pitchFamily="-92" charset="-128"/>
              </a:defRPr>
            </a:lvl1pPr>
            <a:lvl2pPr marL="742950" indent="-285750">
              <a:spcBef>
                <a:spcPct val="20000"/>
              </a:spcBef>
              <a:buSzPct val="85000"/>
              <a:buFont typeface="Wingdings" panose="05000000000000000000" pitchFamily="2" charset="2"/>
              <a:buChar char=""/>
              <a:defRPr sz="2800">
                <a:solidFill>
                  <a:schemeClr val="tx1"/>
                </a:solidFill>
                <a:latin typeface="Century Gothic" panose="020B0502020202020204" pitchFamily="34" charset="0"/>
                <a:ea typeface="MS Pゴシック" pitchFamily="-92" charset="-128"/>
              </a:defRPr>
            </a:lvl2pPr>
            <a:lvl3pPr marL="1143000" indent="-228600">
              <a:spcBef>
                <a:spcPct val="20000"/>
              </a:spcBef>
              <a:buSzPct val="85000"/>
              <a:buFont typeface="Wingdings" panose="05000000000000000000" pitchFamily="2" charset="2"/>
              <a:buChar char=""/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ゴシック" pitchFamily="-92" charset="-128"/>
              </a:defRPr>
            </a:lvl3pPr>
            <a:lvl4pPr marL="1600200" indent="-228600">
              <a:spcBef>
                <a:spcPct val="20000"/>
              </a:spcBef>
              <a:buSzPct val="85000"/>
              <a:buFont typeface="Wingdings" panose="05000000000000000000" pitchFamily="2" charset="2"/>
              <a:buChar char="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MS Pゴシック" pitchFamily="-92" charset="-128"/>
              </a:defRPr>
            </a:lvl4pPr>
            <a:lvl5pPr marL="2057400" indent="-228600">
              <a:spcBef>
                <a:spcPct val="20000"/>
              </a:spcBef>
              <a:buSzPct val="85000"/>
              <a:buFont typeface="Wingdings" panose="05000000000000000000" pitchFamily="2" charset="2"/>
              <a:buChar char="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MS P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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MS P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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MS P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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MS P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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MS Pゴシック" pitchFamily="-92" charset="-128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pt-BR" altLang="pt-BR" sz="2800" b="1" dirty="0">
                <a:latin typeface="Arial Nova Cond Light" panose="020B0306020202020204" pitchFamily="34" charset="0"/>
                <a:ea typeface="+mn-ea"/>
              </a:rPr>
              <a:t>Exemplo: </a:t>
            </a:r>
            <a:r>
              <a:rPr lang="pt-BR" altLang="pt-BR" sz="2800" dirty="0">
                <a:latin typeface="Arial Nova Cond Light" panose="020B0306020202020204" pitchFamily="34" charset="0"/>
                <a:ea typeface="+mn-ea"/>
              </a:rPr>
              <a:t>Uma página HTML é interpretada pelo Navegador.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859D23-2F0B-4761-9A4D-A9181E0E2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870" y="3100932"/>
            <a:ext cx="5790064" cy="313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5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/>
              <a:t>Compilador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44500" y="1047750"/>
            <a:ext cx="11388725" cy="5189538"/>
          </a:xfrm>
        </p:spPr>
        <p:txBody>
          <a:bodyPr/>
          <a:lstStyle/>
          <a:p>
            <a:pPr algn="just"/>
            <a:r>
              <a:rPr lang="pt-BR" altLang="pt-BR" dirty="0"/>
              <a:t>Traduz o programa escrito em uma linguagem de programação para um programa equivalente escrito em linguagem de máquina (programa-objeto).</a:t>
            </a:r>
          </a:p>
          <a:p>
            <a:pPr algn="just"/>
            <a:endParaRPr lang="pt-BR" altLang="pt-BR" dirty="0"/>
          </a:p>
        </p:txBody>
      </p:sp>
      <p:sp>
        <p:nvSpPr>
          <p:cNvPr id="2" name="Retângulo 1"/>
          <p:cNvSpPr/>
          <p:nvPr/>
        </p:nvSpPr>
        <p:spPr>
          <a:xfrm>
            <a:off x="444500" y="4615429"/>
            <a:ext cx="37516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pt-BR" altLang="pt-BR" sz="2800" b="1" dirty="0">
                <a:latin typeface="Arial Nova Cond Light" panose="020B0306020202020204" pitchFamily="34" charset="0"/>
              </a:rPr>
              <a:t>Vantagens</a:t>
            </a:r>
            <a:r>
              <a:rPr lang="pt-BR" altLang="pt-BR" sz="2800" dirty="0">
                <a:latin typeface="Arial Nova Cond Light" panose="020B0306020202020204" pitchFamily="34" charset="0"/>
              </a:rPr>
              <a:t>:</a:t>
            </a:r>
          </a:p>
          <a:p>
            <a:pPr marL="457200" indent="-457200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pt-BR" altLang="pt-BR" sz="2800" dirty="0">
                <a:latin typeface="Arial Nova Cond Light" panose="020B0306020202020204" pitchFamily="34" charset="0"/>
              </a:rPr>
              <a:t>Velocidade de execução</a:t>
            </a:r>
          </a:p>
          <a:p>
            <a:pPr marL="457200" indent="-457200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pt-BR" altLang="pt-BR" sz="2800" dirty="0">
                <a:latin typeface="Arial Nova Cond Light" panose="020B0306020202020204" pitchFamily="34" charset="0"/>
              </a:rPr>
              <a:t>Oculta o código fonte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2B7B718-CFC2-4301-A042-108FEA658167}"/>
              </a:ext>
            </a:extLst>
          </p:cNvPr>
          <p:cNvGrpSpPr/>
          <p:nvPr/>
        </p:nvGrpSpPr>
        <p:grpSpPr>
          <a:xfrm>
            <a:off x="1000263" y="2235773"/>
            <a:ext cx="9507508" cy="2124078"/>
            <a:chOff x="2076450" y="3067048"/>
            <a:chExt cx="9507508" cy="2124078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2EBB5A5E-E147-4797-86A7-B05B6B65741D}"/>
                </a:ext>
              </a:extLst>
            </p:cNvPr>
            <p:cNvGrpSpPr/>
            <p:nvPr/>
          </p:nvGrpSpPr>
          <p:grpSpPr>
            <a:xfrm>
              <a:off x="2076450" y="3067048"/>
              <a:ext cx="9507508" cy="2124078"/>
              <a:chOff x="2076450" y="3067048"/>
              <a:chExt cx="9507508" cy="212407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4BF2CD77-7B5C-4403-964A-4511C7CCCF39}"/>
                  </a:ext>
                </a:extLst>
              </p:cNvPr>
              <p:cNvSpPr/>
              <p:nvPr/>
            </p:nvSpPr>
            <p:spPr>
              <a:xfrm>
                <a:off x="2076450" y="3067050"/>
                <a:ext cx="1371600" cy="2124076"/>
              </a:xfrm>
              <a:custGeom>
                <a:avLst/>
                <a:gdLst>
                  <a:gd name="connsiteX0" fmla="*/ 0 w 1371600"/>
                  <a:gd name="connsiteY0" fmla="*/ 0 h 2124076"/>
                  <a:gd name="connsiteX1" fmla="*/ 713232 w 1371600"/>
                  <a:gd name="connsiteY1" fmla="*/ 0 h 2124076"/>
                  <a:gd name="connsiteX2" fmla="*/ 1371600 w 1371600"/>
                  <a:gd name="connsiteY2" fmla="*/ 0 h 2124076"/>
                  <a:gd name="connsiteX3" fmla="*/ 1371600 w 1371600"/>
                  <a:gd name="connsiteY3" fmla="*/ 552260 h 2124076"/>
                  <a:gd name="connsiteX4" fmla="*/ 1371600 w 1371600"/>
                  <a:gd name="connsiteY4" fmla="*/ 1104520 h 2124076"/>
                  <a:gd name="connsiteX5" fmla="*/ 1371600 w 1371600"/>
                  <a:gd name="connsiteY5" fmla="*/ 2124076 h 2124076"/>
                  <a:gd name="connsiteX6" fmla="*/ 685800 w 1371600"/>
                  <a:gd name="connsiteY6" fmla="*/ 2124076 h 2124076"/>
                  <a:gd name="connsiteX7" fmla="*/ 0 w 1371600"/>
                  <a:gd name="connsiteY7" fmla="*/ 2124076 h 2124076"/>
                  <a:gd name="connsiteX8" fmla="*/ 0 w 1371600"/>
                  <a:gd name="connsiteY8" fmla="*/ 1614298 h 2124076"/>
                  <a:gd name="connsiteX9" fmla="*/ 0 w 1371600"/>
                  <a:gd name="connsiteY9" fmla="*/ 1125760 h 2124076"/>
                  <a:gd name="connsiteX10" fmla="*/ 0 w 1371600"/>
                  <a:gd name="connsiteY10" fmla="*/ 615982 h 2124076"/>
                  <a:gd name="connsiteX11" fmla="*/ 0 w 1371600"/>
                  <a:gd name="connsiteY11" fmla="*/ 0 h 212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71600" h="2124076" fill="none" extrusionOk="0">
                    <a:moveTo>
                      <a:pt x="0" y="0"/>
                    </a:moveTo>
                    <a:cubicBezTo>
                      <a:pt x="354466" y="-16222"/>
                      <a:pt x="418959" y="35036"/>
                      <a:pt x="713232" y="0"/>
                    </a:cubicBezTo>
                    <a:cubicBezTo>
                      <a:pt x="1007505" y="-35036"/>
                      <a:pt x="1156257" y="26750"/>
                      <a:pt x="1371600" y="0"/>
                    </a:cubicBezTo>
                    <a:cubicBezTo>
                      <a:pt x="1380307" y="222012"/>
                      <a:pt x="1362294" y="438630"/>
                      <a:pt x="1371600" y="552260"/>
                    </a:cubicBezTo>
                    <a:cubicBezTo>
                      <a:pt x="1380906" y="665890"/>
                      <a:pt x="1363483" y="899746"/>
                      <a:pt x="1371600" y="1104520"/>
                    </a:cubicBezTo>
                    <a:cubicBezTo>
                      <a:pt x="1379717" y="1309294"/>
                      <a:pt x="1411025" y="1862503"/>
                      <a:pt x="1371600" y="2124076"/>
                    </a:cubicBezTo>
                    <a:cubicBezTo>
                      <a:pt x="1169051" y="2123792"/>
                      <a:pt x="1016764" y="2090269"/>
                      <a:pt x="685800" y="2124076"/>
                    </a:cubicBezTo>
                    <a:cubicBezTo>
                      <a:pt x="354836" y="2157883"/>
                      <a:pt x="244141" y="2122797"/>
                      <a:pt x="0" y="2124076"/>
                    </a:cubicBezTo>
                    <a:cubicBezTo>
                      <a:pt x="-16561" y="2000914"/>
                      <a:pt x="-12830" y="1821281"/>
                      <a:pt x="0" y="1614298"/>
                    </a:cubicBezTo>
                    <a:cubicBezTo>
                      <a:pt x="12830" y="1407315"/>
                      <a:pt x="21369" y="1264490"/>
                      <a:pt x="0" y="1125760"/>
                    </a:cubicBezTo>
                    <a:cubicBezTo>
                      <a:pt x="-21369" y="987030"/>
                      <a:pt x="-15111" y="810512"/>
                      <a:pt x="0" y="615982"/>
                    </a:cubicBezTo>
                    <a:cubicBezTo>
                      <a:pt x="15111" y="421452"/>
                      <a:pt x="20282" y="254132"/>
                      <a:pt x="0" y="0"/>
                    </a:cubicBezTo>
                    <a:close/>
                  </a:path>
                  <a:path w="1371600" h="2124076" stroke="0" extrusionOk="0">
                    <a:moveTo>
                      <a:pt x="0" y="0"/>
                    </a:moveTo>
                    <a:cubicBezTo>
                      <a:pt x="230182" y="11528"/>
                      <a:pt x="487994" y="2700"/>
                      <a:pt x="713232" y="0"/>
                    </a:cubicBezTo>
                    <a:cubicBezTo>
                      <a:pt x="938470" y="-2700"/>
                      <a:pt x="1187324" y="-17830"/>
                      <a:pt x="1371600" y="0"/>
                    </a:cubicBezTo>
                    <a:cubicBezTo>
                      <a:pt x="1397160" y="179129"/>
                      <a:pt x="1393561" y="269005"/>
                      <a:pt x="1371600" y="531019"/>
                    </a:cubicBezTo>
                    <a:cubicBezTo>
                      <a:pt x="1349639" y="793033"/>
                      <a:pt x="1379360" y="874924"/>
                      <a:pt x="1371600" y="1040797"/>
                    </a:cubicBezTo>
                    <a:cubicBezTo>
                      <a:pt x="1363840" y="1206670"/>
                      <a:pt x="1386849" y="1374235"/>
                      <a:pt x="1371600" y="1550575"/>
                    </a:cubicBezTo>
                    <a:cubicBezTo>
                      <a:pt x="1356351" y="1726915"/>
                      <a:pt x="1363670" y="1949918"/>
                      <a:pt x="1371600" y="2124076"/>
                    </a:cubicBezTo>
                    <a:cubicBezTo>
                      <a:pt x="1096006" y="2147615"/>
                      <a:pt x="851798" y="2136799"/>
                      <a:pt x="713232" y="2124076"/>
                    </a:cubicBezTo>
                    <a:cubicBezTo>
                      <a:pt x="574666" y="2111353"/>
                      <a:pt x="238110" y="2107525"/>
                      <a:pt x="0" y="2124076"/>
                    </a:cubicBezTo>
                    <a:cubicBezTo>
                      <a:pt x="5118" y="1946669"/>
                      <a:pt x="11506" y="1839605"/>
                      <a:pt x="0" y="1635539"/>
                    </a:cubicBezTo>
                    <a:cubicBezTo>
                      <a:pt x="-11506" y="1431473"/>
                      <a:pt x="12906" y="1322975"/>
                      <a:pt x="0" y="1062038"/>
                    </a:cubicBezTo>
                    <a:cubicBezTo>
                      <a:pt x="-12906" y="801101"/>
                      <a:pt x="-13249" y="751175"/>
                      <a:pt x="0" y="573501"/>
                    </a:cubicBezTo>
                    <a:cubicBezTo>
                      <a:pt x="13249" y="395827"/>
                      <a:pt x="14937" y="238390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 w="19050">
                <a:solidFill>
                  <a:schemeClr val="accent2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04010231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Programa Fonte</a:t>
                </a:r>
              </a:p>
              <a:p>
                <a:pPr algn="ctr"/>
                <a:endParaRPr lang="pt-BR" sz="1000" dirty="0">
                  <a:solidFill>
                    <a:schemeClr val="tx1"/>
                  </a:solidFill>
                  <a:latin typeface="Arial Nova Cond Light" panose="020B0306020202020204" pitchFamily="34" charset="0"/>
                </a:endParaRPr>
              </a:p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Linguagem de Alto Nível</a:t>
                </a: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44E0B3BF-4B80-42CA-9E0C-67DA9E7F3D77}"/>
                  </a:ext>
                </a:extLst>
              </p:cNvPr>
              <p:cNvSpPr/>
              <p:nvPr/>
            </p:nvSpPr>
            <p:spPr>
              <a:xfrm>
                <a:off x="4446341" y="3311705"/>
                <a:ext cx="1875302" cy="1414575"/>
              </a:xfrm>
              <a:custGeom>
                <a:avLst/>
                <a:gdLst>
                  <a:gd name="connsiteX0" fmla="*/ 0 w 1875302"/>
                  <a:gd name="connsiteY0" fmla="*/ 0 h 1414575"/>
                  <a:gd name="connsiteX1" fmla="*/ 587595 w 1875302"/>
                  <a:gd name="connsiteY1" fmla="*/ 0 h 1414575"/>
                  <a:gd name="connsiteX2" fmla="*/ 1231448 w 1875302"/>
                  <a:gd name="connsiteY2" fmla="*/ 0 h 1414575"/>
                  <a:gd name="connsiteX3" fmla="*/ 1875302 w 1875302"/>
                  <a:gd name="connsiteY3" fmla="*/ 0 h 1414575"/>
                  <a:gd name="connsiteX4" fmla="*/ 1875302 w 1875302"/>
                  <a:gd name="connsiteY4" fmla="*/ 457379 h 1414575"/>
                  <a:gd name="connsiteX5" fmla="*/ 1875302 w 1875302"/>
                  <a:gd name="connsiteY5" fmla="*/ 900613 h 1414575"/>
                  <a:gd name="connsiteX6" fmla="*/ 1875302 w 1875302"/>
                  <a:gd name="connsiteY6" fmla="*/ 1414575 h 1414575"/>
                  <a:gd name="connsiteX7" fmla="*/ 1287707 w 1875302"/>
                  <a:gd name="connsiteY7" fmla="*/ 1414575 h 1414575"/>
                  <a:gd name="connsiteX8" fmla="*/ 718866 w 1875302"/>
                  <a:gd name="connsiteY8" fmla="*/ 1414575 h 1414575"/>
                  <a:gd name="connsiteX9" fmla="*/ 0 w 1875302"/>
                  <a:gd name="connsiteY9" fmla="*/ 1414575 h 1414575"/>
                  <a:gd name="connsiteX10" fmla="*/ 0 w 1875302"/>
                  <a:gd name="connsiteY10" fmla="*/ 985487 h 1414575"/>
                  <a:gd name="connsiteX11" fmla="*/ 0 w 1875302"/>
                  <a:gd name="connsiteY11" fmla="*/ 542254 h 1414575"/>
                  <a:gd name="connsiteX12" fmla="*/ 0 w 1875302"/>
                  <a:gd name="connsiteY12" fmla="*/ 0 h 141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75302" h="1414575" fill="none" extrusionOk="0">
                    <a:moveTo>
                      <a:pt x="0" y="0"/>
                    </a:moveTo>
                    <a:cubicBezTo>
                      <a:pt x="146406" y="27887"/>
                      <a:pt x="304112" y="-1660"/>
                      <a:pt x="587595" y="0"/>
                    </a:cubicBezTo>
                    <a:cubicBezTo>
                      <a:pt x="871079" y="1660"/>
                      <a:pt x="909635" y="-32132"/>
                      <a:pt x="1231448" y="0"/>
                    </a:cubicBezTo>
                    <a:cubicBezTo>
                      <a:pt x="1553261" y="32132"/>
                      <a:pt x="1637451" y="16597"/>
                      <a:pt x="1875302" y="0"/>
                    </a:cubicBezTo>
                    <a:cubicBezTo>
                      <a:pt x="1881342" y="184453"/>
                      <a:pt x="1869694" y="363335"/>
                      <a:pt x="1875302" y="457379"/>
                    </a:cubicBezTo>
                    <a:cubicBezTo>
                      <a:pt x="1880910" y="551423"/>
                      <a:pt x="1891302" y="741473"/>
                      <a:pt x="1875302" y="900613"/>
                    </a:cubicBezTo>
                    <a:cubicBezTo>
                      <a:pt x="1859302" y="1059753"/>
                      <a:pt x="1888694" y="1205953"/>
                      <a:pt x="1875302" y="1414575"/>
                    </a:cubicBezTo>
                    <a:cubicBezTo>
                      <a:pt x="1655237" y="1397640"/>
                      <a:pt x="1420840" y="1401642"/>
                      <a:pt x="1287707" y="1414575"/>
                    </a:cubicBezTo>
                    <a:cubicBezTo>
                      <a:pt x="1154575" y="1427508"/>
                      <a:pt x="970322" y="1422278"/>
                      <a:pt x="718866" y="1414575"/>
                    </a:cubicBezTo>
                    <a:cubicBezTo>
                      <a:pt x="467410" y="1406872"/>
                      <a:pt x="154137" y="1430982"/>
                      <a:pt x="0" y="1414575"/>
                    </a:cubicBezTo>
                    <a:cubicBezTo>
                      <a:pt x="389" y="1269385"/>
                      <a:pt x="-9057" y="1132916"/>
                      <a:pt x="0" y="985487"/>
                    </a:cubicBezTo>
                    <a:cubicBezTo>
                      <a:pt x="9057" y="838058"/>
                      <a:pt x="8231" y="638732"/>
                      <a:pt x="0" y="542254"/>
                    </a:cubicBezTo>
                    <a:cubicBezTo>
                      <a:pt x="-8231" y="445776"/>
                      <a:pt x="11667" y="185960"/>
                      <a:pt x="0" y="0"/>
                    </a:cubicBezTo>
                    <a:close/>
                  </a:path>
                  <a:path w="1875302" h="1414575" stroke="0" extrusionOk="0">
                    <a:moveTo>
                      <a:pt x="0" y="0"/>
                    </a:moveTo>
                    <a:cubicBezTo>
                      <a:pt x="249494" y="-33043"/>
                      <a:pt x="527760" y="-21133"/>
                      <a:pt x="662607" y="0"/>
                    </a:cubicBezTo>
                    <a:cubicBezTo>
                      <a:pt x="797454" y="21133"/>
                      <a:pt x="1096689" y="25546"/>
                      <a:pt x="1250201" y="0"/>
                    </a:cubicBezTo>
                    <a:cubicBezTo>
                      <a:pt x="1403713" y="-25546"/>
                      <a:pt x="1588733" y="-4634"/>
                      <a:pt x="1875302" y="0"/>
                    </a:cubicBezTo>
                    <a:cubicBezTo>
                      <a:pt x="1887110" y="142363"/>
                      <a:pt x="1883670" y="318349"/>
                      <a:pt x="1875302" y="499817"/>
                    </a:cubicBezTo>
                    <a:cubicBezTo>
                      <a:pt x="1866934" y="681285"/>
                      <a:pt x="1896251" y="763534"/>
                      <a:pt x="1875302" y="971342"/>
                    </a:cubicBezTo>
                    <a:cubicBezTo>
                      <a:pt x="1854353" y="1179151"/>
                      <a:pt x="1861992" y="1271106"/>
                      <a:pt x="1875302" y="1414575"/>
                    </a:cubicBezTo>
                    <a:cubicBezTo>
                      <a:pt x="1642585" y="1409711"/>
                      <a:pt x="1358016" y="1423057"/>
                      <a:pt x="1212695" y="1414575"/>
                    </a:cubicBezTo>
                    <a:cubicBezTo>
                      <a:pt x="1067374" y="1406093"/>
                      <a:pt x="874897" y="1384324"/>
                      <a:pt x="587595" y="1414575"/>
                    </a:cubicBezTo>
                    <a:cubicBezTo>
                      <a:pt x="300293" y="1444826"/>
                      <a:pt x="144915" y="1397716"/>
                      <a:pt x="0" y="1414575"/>
                    </a:cubicBezTo>
                    <a:cubicBezTo>
                      <a:pt x="3651" y="1314480"/>
                      <a:pt x="22466" y="1091239"/>
                      <a:pt x="0" y="928904"/>
                    </a:cubicBezTo>
                    <a:cubicBezTo>
                      <a:pt x="-22466" y="766569"/>
                      <a:pt x="7734" y="557096"/>
                      <a:pt x="0" y="429088"/>
                    </a:cubicBezTo>
                    <a:cubicBezTo>
                      <a:pt x="-7734" y="301080"/>
                      <a:pt x="-8008" y="154603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8202212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COMPILADOR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E2FA2709-BC32-4E29-A056-B6389CEB78DD}"/>
                  </a:ext>
                </a:extLst>
              </p:cNvPr>
              <p:cNvSpPr/>
              <p:nvPr/>
            </p:nvSpPr>
            <p:spPr>
              <a:xfrm>
                <a:off x="7431473" y="3067048"/>
                <a:ext cx="1531414" cy="2124078"/>
              </a:xfrm>
              <a:custGeom>
                <a:avLst/>
                <a:gdLst>
                  <a:gd name="connsiteX0" fmla="*/ 0 w 1531414"/>
                  <a:gd name="connsiteY0" fmla="*/ 0 h 2124078"/>
                  <a:gd name="connsiteX1" fmla="*/ 510471 w 1531414"/>
                  <a:gd name="connsiteY1" fmla="*/ 0 h 2124078"/>
                  <a:gd name="connsiteX2" fmla="*/ 1051571 w 1531414"/>
                  <a:gd name="connsiteY2" fmla="*/ 0 h 2124078"/>
                  <a:gd name="connsiteX3" fmla="*/ 1531414 w 1531414"/>
                  <a:gd name="connsiteY3" fmla="*/ 0 h 2124078"/>
                  <a:gd name="connsiteX4" fmla="*/ 1531414 w 1531414"/>
                  <a:gd name="connsiteY4" fmla="*/ 509779 h 2124078"/>
                  <a:gd name="connsiteX5" fmla="*/ 1531414 w 1531414"/>
                  <a:gd name="connsiteY5" fmla="*/ 1040798 h 2124078"/>
                  <a:gd name="connsiteX6" fmla="*/ 1531414 w 1531414"/>
                  <a:gd name="connsiteY6" fmla="*/ 1571818 h 2124078"/>
                  <a:gd name="connsiteX7" fmla="*/ 1531414 w 1531414"/>
                  <a:gd name="connsiteY7" fmla="*/ 2124078 h 2124078"/>
                  <a:gd name="connsiteX8" fmla="*/ 990314 w 1531414"/>
                  <a:gd name="connsiteY8" fmla="*/ 2124078 h 2124078"/>
                  <a:gd name="connsiteX9" fmla="*/ 464529 w 1531414"/>
                  <a:gd name="connsiteY9" fmla="*/ 2124078 h 2124078"/>
                  <a:gd name="connsiteX10" fmla="*/ 0 w 1531414"/>
                  <a:gd name="connsiteY10" fmla="*/ 2124078 h 2124078"/>
                  <a:gd name="connsiteX11" fmla="*/ 0 w 1531414"/>
                  <a:gd name="connsiteY11" fmla="*/ 1593059 h 2124078"/>
                  <a:gd name="connsiteX12" fmla="*/ 0 w 1531414"/>
                  <a:gd name="connsiteY12" fmla="*/ 1083280 h 2124078"/>
                  <a:gd name="connsiteX13" fmla="*/ 0 w 1531414"/>
                  <a:gd name="connsiteY13" fmla="*/ 552260 h 2124078"/>
                  <a:gd name="connsiteX14" fmla="*/ 0 w 1531414"/>
                  <a:gd name="connsiteY14" fmla="*/ 0 h 21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31414" h="2124078" fill="none" extrusionOk="0">
                    <a:moveTo>
                      <a:pt x="0" y="0"/>
                    </a:moveTo>
                    <a:cubicBezTo>
                      <a:pt x="227213" y="-19722"/>
                      <a:pt x="278866" y="-13227"/>
                      <a:pt x="510471" y="0"/>
                    </a:cubicBezTo>
                    <a:cubicBezTo>
                      <a:pt x="742076" y="13227"/>
                      <a:pt x="922985" y="-26075"/>
                      <a:pt x="1051571" y="0"/>
                    </a:cubicBezTo>
                    <a:cubicBezTo>
                      <a:pt x="1180157" y="26075"/>
                      <a:pt x="1370974" y="-4887"/>
                      <a:pt x="1531414" y="0"/>
                    </a:cubicBezTo>
                    <a:cubicBezTo>
                      <a:pt x="1513808" y="245910"/>
                      <a:pt x="1507382" y="293912"/>
                      <a:pt x="1531414" y="509779"/>
                    </a:cubicBezTo>
                    <a:cubicBezTo>
                      <a:pt x="1555446" y="725646"/>
                      <a:pt x="1551342" y="889682"/>
                      <a:pt x="1531414" y="1040798"/>
                    </a:cubicBezTo>
                    <a:cubicBezTo>
                      <a:pt x="1511486" y="1191914"/>
                      <a:pt x="1507891" y="1388513"/>
                      <a:pt x="1531414" y="1571818"/>
                    </a:cubicBezTo>
                    <a:cubicBezTo>
                      <a:pt x="1554937" y="1755123"/>
                      <a:pt x="1540406" y="1935205"/>
                      <a:pt x="1531414" y="2124078"/>
                    </a:cubicBezTo>
                    <a:cubicBezTo>
                      <a:pt x="1263998" y="2108014"/>
                      <a:pt x="1204154" y="2143031"/>
                      <a:pt x="990314" y="2124078"/>
                    </a:cubicBezTo>
                    <a:cubicBezTo>
                      <a:pt x="776474" y="2105125"/>
                      <a:pt x="575766" y="2139617"/>
                      <a:pt x="464529" y="2124078"/>
                    </a:cubicBezTo>
                    <a:cubicBezTo>
                      <a:pt x="353292" y="2108539"/>
                      <a:pt x="188959" y="2136000"/>
                      <a:pt x="0" y="2124078"/>
                    </a:cubicBezTo>
                    <a:cubicBezTo>
                      <a:pt x="-13478" y="1987249"/>
                      <a:pt x="3267" y="1790013"/>
                      <a:pt x="0" y="1593059"/>
                    </a:cubicBezTo>
                    <a:cubicBezTo>
                      <a:pt x="-3267" y="1396105"/>
                      <a:pt x="25202" y="1302578"/>
                      <a:pt x="0" y="1083280"/>
                    </a:cubicBezTo>
                    <a:cubicBezTo>
                      <a:pt x="-25202" y="863982"/>
                      <a:pt x="7952" y="724664"/>
                      <a:pt x="0" y="552260"/>
                    </a:cubicBezTo>
                    <a:cubicBezTo>
                      <a:pt x="-7952" y="379856"/>
                      <a:pt x="-2515" y="184542"/>
                      <a:pt x="0" y="0"/>
                    </a:cubicBezTo>
                    <a:close/>
                  </a:path>
                  <a:path w="1531414" h="2124078" stroke="0" extrusionOk="0">
                    <a:moveTo>
                      <a:pt x="0" y="0"/>
                    </a:moveTo>
                    <a:cubicBezTo>
                      <a:pt x="99809" y="-13377"/>
                      <a:pt x="302101" y="-18539"/>
                      <a:pt x="479843" y="0"/>
                    </a:cubicBezTo>
                    <a:cubicBezTo>
                      <a:pt x="657585" y="18539"/>
                      <a:pt x="806952" y="-5009"/>
                      <a:pt x="975000" y="0"/>
                    </a:cubicBezTo>
                    <a:cubicBezTo>
                      <a:pt x="1143048" y="5009"/>
                      <a:pt x="1402997" y="5342"/>
                      <a:pt x="1531414" y="0"/>
                    </a:cubicBezTo>
                    <a:cubicBezTo>
                      <a:pt x="1523534" y="187577"/>
                      <a:pt x="1527953" y="263061"/>
                      <a:pt x="1531414" y="488538"/>
                    </a:cubicBezTo>
                    <a:cubicBezTo>
                      <a:pt x="1534875" y="714015"/>
                      <a:pt x="1542897" y="947012"/>
                      <a:pt x="1531414" y="1062039"/>
                    </a:cubicBezTo>
                    <a:cubicBezTo>
                      <a:pt x="1519931" y="1177066"/>
                      <a:pt x="1554117" y="1310682"/>
                      <a:pt x="1531414" y="1529336"/>
                    </a:cubicBezTo>
                    <a:cubicBezTo>
                      <a:pt x="1508711" y="1747990"/>
                      <a:pt x="1532176" y="1890088"/>
                      <a:pt x="1531414" y="2124078"/>
                    </a:cubicBezTo>
                    <a:cubicBezTo>
                      <a:pt x="1427783" y="2132286"/>
                      <a:pt x="1255739" y="2107391"/>
                      <a:pt x="1066885" y="2124078"/>
                    </a:cubicBezTo>
                    <a:cubicBezTo>
                      <a:pt x="878031" y="2140765"/>
                      <a:pt x="795005" y="2119682"/>
                      <a:pt x="587042" y="2124078"/>
                    </a:cubicBezTo>
                    <a:cubicBezTo>
                      <a:pt x="379079" y="2128474"/>
                      <a:pt x="165581" y="2121313"/>
                      <a:pt x="0" y="2124078"/>
                    </a:cubicBezTo>
                    <a:cubicBezTo>
                      <a:pt x="5981" y="1870731"/>
                      <a:pt x="-24712" y="1811722"/>
                      <a:pt x="0" y="1550577"/>
                    </a:cubicBezTo>
                    <a:cubicBezTo>
                      <a:pt x="24712" y="1289432"/>
                      <a:pt x="5910" y="1223272"/>
                      <a:pt x="0" y="1083280"/>
                    </a:cubicBezTo>
                    <a:cubicBezTo>
                      <a:pt x="-5910" y="943288"/>
                      <a:pt x="-14773" y="778504"/>
                      <a:pt x="0" y="594742"/>
                    </a:cubicBezTo>
                    <a:cubicBezTo>
                      <a:pt x="14773" y="410980"/>
                      <a:pt x="-27413" y="19929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53684979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Programa objeto</a:t>
                </a:r>
              </a:p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Linguagem de Baixo Nível</a:t>
                </a:r>
              </a:p>
            </p:txBody>
          </p:sp>
          <p:pic>
            <p:nvPicPr>
              <p:cNvPr id="14" name="Gráfico 13" descr="Seta para Direita com preenchimento sólido">
                <a:extLst>
                  <a:ext uri="{FF2B5EF4-FFF2-40B4-BE49-F238E27FC236}">
                    <a16:creationId xmlns:a16="http://schemas.microsoft.com/office/drawing/2014/main" id="{2DC3007F-F7BD-40E5-A019-FFAA6C0C4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31941" y="35672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áfico 14" descr="Seta para Direita com preenchimento sólido">
                <a:extLst>
                  <a:ext uri="{FF2B5EF4-FFF2-40B4-BE49-F238E27FC236}">
                    <a16:creationId xmlns:a16="http://schemas.microsoft.com/office/drawing/2014/main" id="{5EE74BBE-745D-4F54-AED8-B3A1FFC9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9385" y="356179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84BBE6DE-A83D-4E4D-A0EF-6B4840E0BE45}"/>
                  </a:ext>
                </a:extLst>
              </p:cNvPr>
              <p:cNvSpPr/>
              <p:nvPr/>
            </p:nvSpPr>
            <p:spPr>
              <a:xfrm>
                <a:off x="10221884" y="3067048"/>
                <a:ext cx="1362074" cy="2124078"/>
              </a:xfrm>
              <a:custGeom>
                <a:avLst/>
                <a:gdLst>
                  <a:gd name="connsiteX0" fmla="*/ 0 w 1362074"/>
                  <a:gd name="connsiteY0" fmla="*/ 0 h 2124078"/>
                  <a:gd name="connsiteX1" fmla="*/ 653796 w 1362074"/>
                  <a:gd name="connsiteY1" fmla="*/ 0 h 2124078"/>
                  <a:gd name="connsiteX2" fmla="*/ 1362074 w 1362074"/>
                  <a:gd name="connsiteY2" fmla="*/ 0 h 2124078"/>
                  <a:gd name="connsiteX3" fmla="*/ 1362074 w 1362074"/>
                  <a:gd name="connsiteY3" fmla="*/ 488538 h 2124078"/>
                  <a:gd name="connsiteX4" fmla="*/ 1362074 w 1362074"/>
                  <a:gd name="connsiteY4" fmla="*/ 998317 h 2124078"/>
                  <a:gd name="connsiteX5" fmla="*/ 1362074 w 1362074"/>
                  <a:gd name="connsiteY5" fmla="*/ 1508095 h 2124078"/>
                  <a:gd name="connsiteX6" fmla="*/ 1362074 w 1362074"/>
                  <a:gd name="connsiteY6" fmla="*/ 2124078 h 2124078"/>
                  <a:gd name="connsiteX7" fmla="*/ 681037 w 1362074"/>
                  <a:gd name="connsiteY7" fmla="*/ 2124078 h 2124078"/>
                  <a:gd name="connsiteX8" fmla="*/ 0 w 1362074"/>
                  <a:gd name="connsiteY8" fmla="*/ 2124078 h 2124078"/>
                  <a:gd name="connsiteX9" fmla="*/ 0 w 1362074"/>
                  <a:gd name="connsiteY9" fmla="*/ 1635540 h 2124078"/>
                  <a:gd name="connsiteX10" fmla="*/ 0 w 1362074"/>
                  <a:gd name="connsiteY10" fmla="*/ 1125761 h 2124078"/>
                  <a:gd name="connsiteX11" fmla="*/ 0 w 1362074"/>
                  <a:gd name="connsiteY11" fmla="*/ 658464 h 2124078"/>
                  <a:gd name="connsiteX12" fmla="*/ 0 w 1362074"/>
                  <a:gd name="connsiteY12" fmla="*/ 0 h 21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2074" h="2124078" fill="none" extrusionOk="0">
                    <a:moveTo>
                      <a:pt x="0" y="0"/>
                    </a:moveTo>
                    <a:cubicBezTo>
                      <a:pt x="156095" y="6821"/>
                      <a:pt x="430770" y="9755"/>
                      <a:pt x="653796" y="0"/>
                    </a:cubicBezTo>
                    <a:cubicBezTo>
                      <a:pt x="876822" y="-9755"/>
                      <a:pt x="1117081" y="-30137"/>
                      <a:pt x="1362074" y="0"/>
                    </a:cubicBezTo>
                    <a:cubicBezTo>
                      <a:pt x="1359156" y="103077"/>
                      <a:pt x="1373316" y="299938"/>
                      <a:pt x="1362074" y="488538"/>
                    </a:cubicBezTo>
                    <a:cubicBezTo>
                      <a:pt x="1350832" y="677138"/>
                      <a:pt x="1360541" y="811417"/>
                      <a:pt x="1362074" y="998317"/>
                    </a:cubicBezTo>
                    <a:cubicBezTo>
                      <a:pt x="1363607" y="1185217"/>
                      <a:pt x="1368340" y="1335625"/>
                      <a:pt x="1362074" y="1508095"/>
                    </a:cubicBezTo>
                    <a:cubicBezTo>
                      <a:pt x="1355808" y="1680565"/>
                      <a:pt x="1373360" y="1826425"/>
                      <a:pt x="1362074" y="2124078"/>
                    </a:cubicBezTo>
                    <a:cubicBezTo>
                      <a:pt x="1131180" y="2112922"/>
                      <a:pt x="893215" y="2152743"/>
                      <a:pt x="681037" y="2124078"/>
                    </a:cubicBezTo>
                    <a:cubicBezTo>
                      <a:pt x="468859" y="2095413"/>
                      <a:pt x="283171" y="2147380"/>
                      <a:pt x="0" y="2124078"/>
                    </a:cubicBezTo>
                    <a:cubicBezTo>
                      <a:pt x="-3258" y="1988627"/>
                      <a:pt x="21746" y="1770548"/>
                      <a:pt x="0" y="1635540"/>
                    </a:cubicBezTo>
                    <a:cubicBezTo>
                      <a:pt x="-21746" y="1500532"/>
                      <a:pt x="-1298" y="1233909"/>
                      <a:pt x="0" y="1125761"/>
                    </a:cubicBezTo>
                    <a:cubicBezTo>
                      <a:pt x="1298" y="1017613"/>
                      <a:pt x="939" y="773228"/>
                      <a:pt x="0" y="658464"/>
                    </a:cubicBezTo>
                    <a:cubicBezTo>
                      <a:pt x="-939" y="543700"/>
                      <a:pt x="2965" y="160653"/>
                      <a:pt x="0" y="0"/>
                    </a:cubicBezTo>
                    <a:close/>
                  </a:path>
                  <a:path w="1362074" h="2124078" stroke="0" extrusionOk="0">
                    <a:moveTo>
                      <a:pt x="0" y="0"/>
                    </a:moveTo>
                    <a:cubicBezTo>
                      <a:pt x="164026" y="-1840"/>
                      <a:pt x="485471" y="4356"/>
                      <a:pt x="653796" y="0"/>
                    </a:cubicBezTo>
                    <a:cubicBezTo>
                      <a:pt x="822121" y="-4356"/>
                      <a:pt x="1170375" y="-12683"/>
                      <a:pt x="1362074" y="0"/>
                    </a:cubicBezTo>
                    <a:cubicBezTo>
                      <a:pt x="1348966" y="135845"/>
                      <a:pt x="1382576" y="417886"/>
                      <a:pt x="1362074" y="531020"/>
                    </a:cubicBezTo>
                    <a:cubicBezTo>
                      <a:pt x="1341572" y="644154"/>
                      <a:pt x="1369191" y="796373"/>
                      <a:pt x="1362074" y="1040798"/>
                    </a:cubicBezTo>
                    <a:cubicBezTo>
                      <a:pt x="1354957" y="1285223"/>
                      <a:pt x="1373557" y="1499272"/>
                      <a:pt x="1362074" y="1614299"/>
                    </a:cubicBezTo>
                    <a:cubicBezTo>
                      <a:pt x="1350591" y="1729326"/>
                      <a:pt x="1347431" y="1871399"/>
                      <a:pt x="1362074" y="2124078"/>
                    </a:cubicBezTo>
                    <a:cubicBezTo>
                      <a:pt x="1093374" y="2150513"/>
                      <a:pt x="999034" y="2110768"/>
                      <a:pt x="694658" y="2124078"/>
                    </a:cubicBezTo>
                    <a:cubicBezTo>
                      <a:pt x="390282" y="2137388"/>
                      <a:pt x="143014" y="2135259"/>
                      <a:pt x="0" y="2124078"/>
                    </a:cubicBezTo>
                    <a:cubicBezTo>
                      <a:pt x="1327" y="1883057"/>
                      <a:pt x="17614" y="1833752"/>
                      <a:pt x="0" y="1635540"/>
                    </a:cubicBezTo>
                    <a:cubicBezTo>
                      <a:pt x="-17614" y="1437328"/>
                      <a:pt x="-5003" y="1266452"/>
                      <a:pt x="0" y="1125761"/>
                    </a:cubicBezTo>
                    <a:cubicBezTo>
                      <a:pt x="5003" y="985070"/>
                      <a:pt x="13839" y="712331"/>
                      <a:pt x="0" y="594742"/>
                    </a:cubicBezTo>
                    <a:cubicBezTo>
                      <a:pt x="-13839" y="477153"/>
                      <a:pt x="20281" y="251362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53684979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tx1"/>
                    </a:solidFill>
                    <a:latin typeface="Arial Nova Cond Light" panose="020B0306020202020204" pitchFamily="34" charset="0"/>
                  </a:rPr>
                  <a:t>Resultados</a:t>
                </a:r>
              </a:p>
            </p:txBody>
          </p:sp>
          <p:pic>
            <p:nvPicPr>
              <p:cNvPr id="17" name="Gráfico 16" descr="Seta para Direita com preenchimento sólido">
                <a:extLst>
                  <a:ext uri="{FF2B5EF4-FFF2-40B4-BE49-F238E27FC236}">
                    <a16:creationId xmlns:a16="http://schemas.microsoft.com/office/drawing/2014/main" id="{DB4735DE-D0D8-4A81-88E8-DFB2BE2BB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16384" y="356179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56DB07F-035E-4BA3-B8E2-D34D78600337}"/>
                </a:ext>
              </a:extLst>
            </p:cNvPr>
            <p:cNvSpPr txBox="1"/>
            <p:nvPr/>
          </p:nvSpPr>
          <p:spPr>
            <a:xfrm>
              <a:off x="9004591" y="3440358"/>
              <a:ext cx="130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latin typeface="Arial Nova Cond Light" panose="020B0306020202020204" pitchFamily="34" charset="0"/>
                </a:rPr>
                <a:t>EXECUÇÃO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A694ED-95FF-4B3C-A961-7F1703280ECC}"/>
              </a:ext>
            </a:extLst>
          </p:cNvPr>
          <p:cNvSpPr txBox="1"/>
          <p:nvPr/>
        </p:nvSpPr>
        <p:spPr>
          <a:xfrm>
            <a:off x="5245457" y="4615429"/>
            <a:ext cx="65877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pt-BR" altLang="pt-BR" sz="2800" b="1" dirty="0">
                <a:latin typeface="Arial Nova Cond Light" panose="020B0306020202020204" pitchFamily="34" charset="0"/>
              </a:rPr>
              <a:t>Desvantagem:</a:t>
            </a:r>
          </a:p>
          <a:p>
            <a:pPr lvl="1" indent="-457200" algn="just" eaLnBrk="1" hangingPunct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pt-BR" altLang="pt-BR" sz="2800" dirty="0">
                <a:latin typeface="Arial Nova Cond Light" panose="020B0306020202020204" pitchFamily="34" charset="0"/>
              </a:rPr>
              <a:t>A cada alteração no programa fonte é necessário gerar novamente o programa-objeto</a:t>
            </a:r>
          </a:p>
        </p:txBody>
      </p:sp>
    </p:spTree>
    <p:extLst>
      <p:ext uri="{BB962C8B-B14F-4D97-AF65-F5344CB8AC3E}">
        <p14:creationId xmlns:p14="http://schemas.microsoft.com/office/powerpoint/2010/main" val="2599632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altLang="pt-BR"/>
              <a:t>Python</a:t>
            </a:r>
          </a:p>
        </p:txBody>
      </p:sp>
      <p:sp>
        <p:nvSpPr>
          <p:cNvPr id="19459" name="Marcador de Posição de Conteúdo 1"/>
          <p:cNvSpPr>
            <a:spLocks noGrp="1"/>
          </p:cNvSpPr>
          <p:nvPr>
            <p:ph idx="1"/>
          </p:nvPr>
        </p:nvSpPr>
        <p:spPr>
          <a:xfrm>
            <a:off x="443883" y="1047891"/>
            <a:ext cx="11390051" cy="5189327"/>
          </a:xfrm>
        </p:spPr>
        <p:txBody>
          <a:bodyPr/>
          <a:lstStyle/>
          <a:p>
            <a:r>
              <a:rPr lang="pt-BR" altLang="pt-BR" dirty="0"/>
              <a:t>É considerada uma linguagem interpretada, pois os programas em Python são executados por um interpretador. </a:t>
            </a:r>
          </a:p>
          <a:p>
            <a:endParaRPr lang="pt-BR" altLang="pt-BR" dirty="0"/>
          </a:p>
          <a:p>
            <a:r>
              <a:rPr lang="pt-BR" altLang="pt-BR" dirty="0"/>
              <a:t>Existem duas maneiras de usar o interpretador: </a:t>
            </a:r>
          </a:p>
          <a:p>
            <a:pPr lvl="1"/>
            <a:r>
              <a:rPr lang="pt-BR" altLang="pt-BR" dirty="0"/>
              <a:t>no modo de linha de comando</a:t>
            </a:r>
          </a:p>
          <a:p>
            <a:pPr lvl="1"/>
            <a:r>
              <a:rPr lang="pt-BR" altLang="pt-BR" dirty="0"/>
              <a:t>no modo de script: arquivo .</a:t>
            </a:r>
            <a:r>
              <a:rPr lang="pt-BR" altLang="pt-BR" dirty="0" err="1"/>
              <a:t>py</a:t>
            </a:r>
            <a:endParaRPr lang="pt-BR" alt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91677D-227B-482E-81B2-C06C0378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3912868"/>
            <a:ext cx="5975350" cy="21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36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Exemplo 2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43884" y="1047891"/>
            <a:ext cx="7709516" cy="5189327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Vamos criar um programa que apresente uma mensagem, faça a leitura de dados fornecidos pelo usuário e imprima na tela. O algoritmo em pseudocódigo ficará assim: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CF0414-2F6D-44A3-A862-28F12814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3" y="2670231"/>
            <a:ext cx="7919068" cy="2233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05EB565-7EB7-4436-A258-896B7FBCE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341" y="1167792"/>
            <a:ext cx="3383593" cy="478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44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Exemplo 2 - Python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B52E64-5918-4A3F-B894-030EA065EF5C}"/>
              </a:ext>
            </a:extLst>
          </p:cNvPr>
          <p:cNvSpPr txBox="1"/>
          <p:nvPr/>
        </p:nvSpPr>
        <p:spPr>
          <a:xfrm>
            <a:off x="443883" y="2952571"/>
            <a:ext cx="7687395" cy="12157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2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print</a:t>
            </a:r>
            <a:r>
              <a:rPr lang="pt-BR" sz="2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"Sejam bem vindos ao mundo da programação"</a:t>
            </a:r>
            <a:r>
              <a:rPr lang="pt-BR" sz="2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pt-BR" sz="2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2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resposta</a:t>
            </a:r>
            <a:r>
              <a:rPr lang="pt-BR" sz="2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2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pt-BR" sz="2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"Digite o seu nome: "</a:t>
            </a:r>
            <a:r>
              <a:rPr lang="pt-BR" sz="2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pt-BR" sz="21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2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print</a:t>
            </a:r>
            <a:r>
              <a:rPr lang="pt-BR" sz="2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"Você digitou: "</a:t>
            </a:r>
            <a:r>
              <a:rPr lang="pt-BR" sz="2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2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resposta</a:t>
            </a:r>
            <a:r>
              <a:rPr lang="pt-BR" sz="2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465BEA-BE36-416F-A414-1FB740A6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341" y="1167792"/>
            <a:ext cx="3383593" cy="4785274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2F6ED77-C852-4C39-851C-BF0E311B00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884" y="1047891"/>
            <a:ext cx="7709516" cy="5189327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Vamos criar um programa que apresente uma mensagem, faça a leitura de dados fornecidos pelo usuário e imprima na tela. O algoritmo em pseudocódigo ficará assim:</a:t>
            </a:r>
          </a:p>
        </p:txBody>
      </p:sp>
    </p:spTree>
    <p:extLst>
      <p:ext uri="{BB962C8B-B14F-4D97-AF65-F5344CB8AC3E}">
        <p14:creationId xmlns:p14="http://schemas.microsoft.com/office/powerpoint/2010/main" val="42808991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856AD-9995-4A2C-83BB-7CDC5550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 anchor="b">
            <a:normAutofit/>
          </a:bodyPr>
          <a:lstStyle/>
          <a:p>
            <a:r>
              <a:rPr lang="pt-BR" dirty="0"/>
              <a:t>Alguma dúvida????</a:t>
            </a:r>
          </a:p>
        </p:txBody>
      </p:sp>
      <p:pic>
        <p:nvPicPr>
          <p:cNvPr id="2050" name="Picture 2" descr="Resultado de imagem para tony stark">
            <a:extLst>
              <a:ext uri="{FF2B5EF4-FFF2-40B4-BE49-F238E27FC236}">
                <a16:creationId xmlns:a16="http://schemas.microsoft.com/office/drawing/2014/main" id="{26A4522C-1FD5-4C14-AAF7-397462928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108720"/>
            <a:ext cx="7560841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08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/>
              <a:t>O que é um Programa de Computador?</a:t>
            </a:r>
            <a:endParaRPr lang="pt-BR" dirty="0"/>
          </a:p>
        </p:txBody>
      </p:sp>
      <p:sp>
        <p:nvSpPr>
          <p:cNvPr id="8195" name="Espaço Reservado para Conteúdo 2"/>
          <p:cNvSpPr>
            <a:spLocks noGrp="1"/>
          </p:cNvSpPr>
          <p:nvPr>
            <p:ph idx="1"/>
          </p:nvPr>
        </p:nvSpPr>
        <p:spPr>
          <a:xfrm>
            <a:off x="444500" y="1047750"/>
            <a:ext cx="7518400" cy="5189538"/>
          </a:xfrm>
        </p:spPr>
        <p:txBody>
          <a:bodyPr>
            <a:normAutofit/>
          </a:bodyPr>
          <a:lstStyle/>
          <a:p>
            <a:pPr marL="533400" indent="-3556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b="1" dirty="0">
                <a:solidFill>
                  <a:schemeClr val="tx1"/>
                </a:solidFill>
              </a:rPr>
              <a:t>Programa</a:t>
            </a:r>
            <a:r>
              <a:rPr lang="pt-BR" dirty="0">
                <a:solidFill>
                  <a:schemeClr val="tx1"/>
                </a:solidFill>
              </a:rPr>
              <a:t> é uma coleção de instruções que descrevem uma tarefa a ser realizada por um computador.</a:t>
            </a:r>
          </a:p>
          <a:p>
            <a:pPr marL="533400" indent="-3556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dirty="0">
                <a:solidFill>
                  <a:schemeClr val="tx1"/>
                </a:solidFill>
              </a:rPr>
              <a:t>Um programa é a formalização de um algoritmo em qualquer </a:t>
            </a:r>
            <a:r>
              <a:rPr lang="pt-BR" b="1" dirty="0">
                <a:solidFill>
                  <a:schemeClr val="tx1"/>
                </a:solidFill>
              </a:rPr>
              <a:t>linguagem de programação</a:t>
            </a:r>
            <a:r>
              <a:rPr lang="pt-BR" dirty="0">
                <a:solidFill>
                  <a:schemeClr val="tx1"/>
                </a:solidFill>
              </a:rPr>
              <a:t>, capaz de ser transformado em instruções que serão executadas por um computador, gerando os resultados esperados.</a:t>
            </a:r>
          </a:p>
          <a:p>
            <a:pPr marL="177800" indent="0" algn="just">
              <a:spcBef>
                <a:spcPts val="600"/>
              </a:spcBef>
              <a:buNone/>
            </a:pPr>
            <a:r>
              <a:rPr lang="pt-BR" sz="1800" dirty="0">
                <a:solidFill>
                  <a:schemeClr val="tx1"/>
                </a:solidFill>
              </a:rPr>
              <a:t>      Fonte: Wikipédia   </a:t>
            </a:r>
            <a:r>
              <a:rPr lang="pt-BR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http://pt.wikipedia.org/wiki/Programa_de_computador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marL="533400" indent="-3556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pt-BR" dirty="0">
                <a:solidFill>
                  <a:schemeClr val="tx1"/>
                </a:solidFill>
              </a:rPr>
              <a:t>Sequência completa de instruções a serem executadas por computador.</a:t>
            </a:r>
          </a:p>
          <a:p>
            <a:pPr marL="177800" indent="0" algn="just">
              <a:spcBef>
                <a:spcPts val="600"/>
              </a:spcBef>
              <a:buNone/>
            </a:pPr>
            <a:r>
              <a:rPr lang="pt-BR" sz="1800" dirty="0">
                <a:solidFill>
                  <a:schemeClr val="tx1"/>
                </a:solidFill>
              </a:rPr>
              <a:t>       Fonte:  </a:t>
            </a:r>
            <a:r>
              <a:rPr lang="pt-BR" sz="1800" dirty="0" err="1">
                <a:solidFill>
                  <a:schemeClr val="tx1"/>
                </a:solidFill>
              </a:rPr>
              <a:t>Miniaurélio</a:t>
            </a:r>
            <a:r>
              <a:rPr lang="pt-BR" sz="1800" dirty="0">
                <a:solidFill>
                  <a:schemeClr val="tx1"/>
                </a:solidFill>
              </a:rPr>
              <a:t> Eletrônico versão 5.12 (2004)	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algn="just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B3470-8DAB-40C1-9C29-E921B56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709" y="1047749"/>
            <a:ext cx="33242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93356"/>
      </p:ext>
    </p:extLst>
  </p:cSld>
  <p:clrMapOvr>
    <a:masterClrMapping/>
  </p:clrMapOvr>
  <p:transition spd="slow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856AD-9995-4A2C-83BB-7CDC5550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 anchor="b">
            <a:normAutofit/>
          </a:bodyPr>
          <a:lstStyle/>
          <a:p>
            <a:r>
              <a:rPr lang="pt-BR" dirty="0"/>
              <a:t>Exercícios de aplicação</a:t>
            </a:r>
          </a:p>
        </p:txBody>
      </p:sp>
      <p:pic>
        <p:nvPicPr>
          <p:cNvPr id="3" name="Picture 2" descr="Não deve haver outro filme do Deadpool”, diz criador do personagem">
            <a:extLst>
              <a:ext uri="{FF2B5EF4-FFF2-40B4-BE49-F238E27FC236}">
                <a16:creationId xmlns:a16="http://schemas.microsoft.com/office/drawing/2014/main" id="{64A59E7B-8B1C-42EE-9277-521D66E4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0774" y="1047891"/>
            <a:ext cx="8336268" cy="518932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30759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Exercícios de aplicação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44500" y="1047750"/>
            <a:ext cx="7775161" cy="5189538"/>
          </a:xfrm>
        </p:spPr>
        <p:txBody>
          <a:bodyPr>
            <a:normAutofit/>
          </a:bodyPr>
          <a:lstStyle/>
          <a:p>
            <a:pPr algn="just"/>
            <a:r>
              <a:rPr lang="pt-BR" b="1" dirty="0"/>
              <a:t>1-</a:t>
            </a:r>
            <a:r>
              <a:rPr lang="pt-BR" dirty="0"/>
              <a:t> Faça um programa em Python que escreva a mensagem “Ciências da Computação - Unicsul” na tela.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2-</a:t>
            </a:r>
            <a:r>
              <a:rPr lang="pt-BR" dirty="0"/>
              <a:t> Faça um programa em Python que solicite ao usuário a sua profissão e mostre na tela a informação digitada.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3-</a:t>
            </a:r>
            <a:r>
              <a:rPr lang="pt-BR" dirty="0"/>
              <a:t> Faça um programa em Python que solicite ao usuário a sua idade e apresente a informação na tela.</a:t>
            </a:r>
          </a:p>
          <a:p>
            <a:pPr algn="just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42924A-52E8-4499-92C3-26DFA144D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41" y="1167792"/>
            <a:ext cx="3383593" cy="478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05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Exercícios de aplicação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44500" y="1047750"/>
            <a:ext cx="7725465" cy="5189538"/>
          </a:xfrm>
        </p:spPr>
        <p:txBody>
          <a:bodyPr/>
          <a:lstStyle/>
          <a:p>
            <a:pPr algn="just"/>
            <a:r>
              <a:rPr lang="pt-BR" b="1" dirty="0"/>
              <a:t>4-</a:t>
            </a:r>
            <a:r>
              <a:rPr lang="pt-BR" dirty="0"/>
              <a:t> Faça um programa em Python que solicite o último sobrenome do usuário e mostre na tela a  mensagem:  “Família” e na sequência o  sobrenome digitado.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5-</a:t>
            </a:r>
            <a:r>
              <a:rPr lang="pt-BR" dirty="0"/>
              <a:t> Faça um programa em Python que solicite o esporte favorito de uma pessoa e apresente-o na tela.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1B469B-8909-4F58-89A7-EBDD0557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41" y="1167792"/>
            <a:ext cx="3383593" cy="478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0728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92B5F-2F4D-2041-B61E-BA992BBB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Créditos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1D77B-25A4-4440-892F-ABAD538B9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4" y="1484784"/>
            <a:ext cx="9810360" cy="4295700"/>
          </a:xfrm>
        </p:spPr>
        <p:txBody>
          <a:bodyPr>
            <a:normAutofit/>
          </a:bodyPr>
          <a:lstStyle/>
          <a:p>
            <a:pPr algn="just"/>
            <a:r>
              <a:rPr lang="pt-BR" altLang="pt-BR" sz="3200" dirty="0"/>
              <a:t>Esta aula teve por base o material produzido e cedido gentilmente pelos </a:t>
            </a:r>
            <a:r>
              <a:rPr lang="pt-BR" altLang="pt-BR" sz="3200" b="1" dirty="0">
                <a:solidFill>
                  <a:srgbClr val="990000"/>
                </a:solidFill>
              </a:rPr>
              <a:t>Professores Alcides, </a:t>
            </a:r>
            <a:r>
              <a:rPr lang="pt-BR" altLang="pt-BR" sz="3200" b="1" dirty="0" err="1">
                <a:solidFill>
                  <a:srgbClr val="990000"/>
                </a:solidFill>
              </a:rPr>
              <a:t>Lédon</a:t>
            </a:r>
            <a:r>
              <a:rPr lang="pt-BR" altLang="pt-BR" sz="3200" b="1" dirty="0">
                <a:solidFill>
                  <a:srgbClr val="990000"/>
                </a:solidFill>
              </a:rPr>
              <a:t>, Amilton e Cristiane</a:t>
            </a:r>
            <a:r>
              <a:rPr lang="pt-BR" altLang="pt-BR" sz="3200" dirty="0"/>
              <a:t>.</a:t>
            </a:r>
          </a:p>
        </p:txBody>
      </p:sp>
      <p:pic>
        <p:nvPicPr>
          <p:cNvPr id="1027" name="Picture 3" descr="page2image1660432">
            <a:extLst>
              <a:ext uri="{FF2B5EF4-FFF2-40B4-BE49-F238E27FC236}">
                <a16:creationId xmlns:a16="http://schemas.microsoft.com/office/drawing/2014/main" id="{2A983C16-5CA2-2A42-9627-0F0D28A7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EA109E-EA42-48D1-A668-E6327D19A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628" y="4653136"/>
            <a:ext cx="1476307" cy="14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70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7" descr="Uma imagem contendo comida, galinha, desenho, pássaro&#10;&#10;Descrição gerada automaticamente">
            <a:extLst>
              <a:ext uri="{FF2B5EF4-FFF2-40B4-BE49-F238E27FC236}">
                <a16:creationId xmlns:a16="http://schemas.microsoft.com/office/drawing/2014/main" id="{2A093CB9-21DD-48AA-91DB-A7D60F2CC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51" y="-94268"/>
            <a:ext cx="12211551" cy="6451769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4E97A6-BEF4-46D4-BA56-94F5F3090DC9}"/>
              </a:ext>
            </a:extLst>
          </p:cNvPr>
          <p:cNvSpPr txBox="1"/>
          <p:nvPr/>
        </p:nvSpPr>
        <p:spPr>
          <a:xfrm>
            <a:off x="3039035" y="6396335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 Light" panose="020B0306020202020204" pitchFamily="34" charset="0"/>
                <a:ea typeface="+mn-ea"/>
                <a:cs typeface="+mn-cs"/>
              </a:rPr>
              <a:t>marco.sanches@cruzeirodosul.edu.br</a:t>
            </a:r>
          </a:p>
        </p:txBody>
      </p:sp>
    </p:spTree>
    <p:extLst>
      <p:ext uri="{BB962C8B-B14F-4D97-AF65-F5344CB8AC3E}">
        <p14:creationId xmlns:p14="http://schemas.microsoft.com/office/powerpoint/2010/main" val="358875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altLang="pt-BR" dirty="0"/>
              <a:t>O que é um Programa de Computador?</a:t>
            </a:r>
          </a:p>
        </p:txBody>
      </p:sp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>
          <a:xfrm>
            <a:off x="443883" y="1047891"/>
            <a:ext cx="7582517" cy="5189327"/>
          </a:xfrm>
        </p:spPr>
        <p:txBody>
          <a:bodyPr/>
          <a:lstStyle/>
          <a:p>
            <a:pPr algn="just"/>
            <a:r>
              <a:rPr lang="pt-BR" altLang="pt-BR" dirty="0">
                <a:solidFill>
                  <a:schemeClr val="tx1"/>
                </a:solidFill>
              </a:rPr>
              <a:t>As instruções estão escritas em uma linguagem que permite a comunicação entre o programador e o computador (0´s e 1´s) </a:t>
            </a:r>
            <a:r>
              <a:rPr lang="pt-BR" altLang="pt-BR" dirty="0">
                <a:solidFill>
                  <a:schemeClr val="tx1"/>
                </a:solidFill>
                <a:sym typeface="Wingdings" panose="05000000000000000000" pitchFamily="2" charset="2"/>
              </a:rPr>
              <a:t> Linguagem de programação</a:t>
            </a:r>
            <a:endParaRPr lang="pt-BR" altLang="pt-BR" dirty="0">
              <a:solidFill>
                <a:schemeClr val="tx1"/>
              </a:solidFill>
            </a:endParaRPr>
          </a:p>
        </p:txBody>
      </p:sp>
      <p:pic>
        <p:nvPicPr>
          <p:cNvPr id="10244" name="Picture 5" descr="http://nebula.wsimg.com/6ae8c9601d6ed84c86bcfabcf5b27375?AccessKeyId=8885ACBFD7424EA7DFDC&amp;disposition=0&amp;alloworigin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58" y="2441257"/>
            <a:ext cx="4640076" cy="379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555177"/>
      </p:ext>
    </p:extLst>
  </p:cSld>
  <p:clrMapOvr>
    <a:masterClrMapping/>
  </p:clrMapOvr>
  <p:transition>
    <p:strips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1"/>
          <p:cNvSpPr>
            <a:spLocks noGrp="1"/>
          </p:cNvSpPr>
          <p:nvPr>
            <p:ph type="title"/>
          </p:nvPr>
        </p:nvSpPr>
        <p:spPr>
          <a:xfrm>
            <a:off x="443883" y="286603"/>
            <a:ext cx="11390051" cy="702303"/>
          </a:xfrm>
        </p:spPr>
        <p:txBody>
          <a:bodyPr/>
          <a:lstStyle/>
          <a:p>
            <a:r>
              <a:rPr lang="pt-BR" dirty="0"/>
              <a:t>Como é construído?</a:t>
            </a:r>
          </a:p>
        </p:txBody>
      </p:sp>
      <p:sp>
        <p:nvSpPr>
          <p:cNvPr id="9219" name="Espaço Reservado para Conteúdo 2"/>
          <p:cNvSpPr>
            <a:spLocks noGrp="1"/>
          </p:cNvSpPr>
          <p:nvPr>
            <p:ph idx="1"/>
          </p:nvPr>
        </p:nvSpPr>
        <p:spPr>
          <a:xfrm>
            <a:off x="4962525" y="1093681"/>
            <a:ext cx="6795709" cy="5240444"/>
          </a:xfrm>
        </p:spPr>
        <p:txBody>
          <a:bodyPr>
            <a:noAutofit/>
          </a:bodyPr>
          <a:lstStyle/>
          <a:p>
            <a:pPr algn="just"/>
            <a:r>
              <a:rPr lang="pt-BR" dirty="0"/>
              <a:t>De forma bem genérica podemos dizer que construir um programa envolve as seguintes etapas:</a:t>
            </a:r>
          </a:p>
          <a:p>
            <a:pPr marL="723900" lvl="1" indent="-523875" algn="just">
              <a:spcBef>
                <a:spcPts val="1200"/>
              </a:spcBef>
            </a:pPr>
            <a:r>
              <a:rPr lang="pt-BR" dirty="0"/>
              <a:t>Analisar o problema apresentado em busca de uma solução;</a:t>
            </a:r>
          </a:p>
          <a:p>
            <a:pPr marL="723900" lvl="1" indent="-523875" algn="just"/>
            <a:r>
              <a:rPr lang="pt-BR" dirty="0"/>
              <a:t>Escrever esta solução na forma de um algoritmo;</a:t>
            </a:r>
          </a:p>
          <a:p>
            <a:pPr marL="723900" lvl="1" indent="-523875" algn="just"/>
            <a:r>
              <a:rPr lang="pt-BR" dirty="0"/>
              <a:t>Implementar este algoritmo na linguagem de programação escolhida;</a:t>
            </a:r>
          </a:p>
          <a:p>
            <a:pPr marL="723900" lvl="1" indent="-523875" algn="just"/>
            <a:r>
              <a:rPr lang="pt-BR" dirty="0"/>
              <a:t>Realizar testes;</a:t>
            </a:r>
          </a:p>
          <a:p>
            <a:pPr marL="723900" lvl="1" indent="-523875" algn="just"/>
            <a:r>
              <a:rPr lang="pt-BR" dirty="0"/>
              <a:t>Corrigir erros, tanto sintáticos como lógicos;</a:t>
            </a:r>
          </a:p>
          <a:p>
            <a:pPr marL="723900" lvl="1" indent="-523875" algn="just"/>
            <a:r>
              <a:rPr lang="pt-BR" dirty="0"/>
              <a:t>Gerar pacote de instalação.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0DEFF8-176C-46D8-9EE8-DBC42DDA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1" y="1202531"/>
            <a:ext cx="4518644" cy="42550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9894" y="1181100"/>
            <a:ext cx="6765606" cy="5194300"/>
          </a:xfrm>
        </p:spPr>
        <p:txBody>
          <a:bodyPr>
            <a:noAutofit/>
          </a:bodyPr>
          <a:lstStyle/>
          <a:p>
            <a:pPr marL="361950" indent="-361950" algn="just" eaLnBrk="1" hangingPunct="1">
              <a:spcAft>
                <a:spcPts val="1200"/>
              </a:spcAft>
              <a:buBlip>
                <a:blip r:embed="rId2"/>
              </a:buBlip>
            </a:pPr>
            <a:r>
              <a:rPr lang="pt-BR" altLang="pt-BR" sz="2800">
                <a:latin typeface="Arial Nova Cond Light" panose="020B0306020202020204" pitchFamily="34" charset="0"/>
              </a:rPr>
              <a:t>Em computação pode ser definido como uma </a:t>
            </a:r>
            <a:r>
              <a:rPr lang="pt-BR" altLang="pt-BR" sz="2800" b="1" u="sng">
                <a:latin typeface="Arial Nova Cond Light" panose="020B0306020202020204" pitchFamily="34" charset="0"/>
              </a:rPr>
              <a:t>sequência de instruções</a:t>
            </a:r>
            <a:r>
              <a:rPr lang="pt-BR" altLang="pt-BR" sz="2800">
                <a:latin typeface="Arial Nova Cond Light" panose="020B0306020202020204" pitchFamily="34" charset="0"/>
              </a:rPr>
              <a:t> ou operações básicas, cuja execução, </a:t>
            </a:r>
            <a:r>
              <a:rPr lang="pt-BR" altLang="pt-BR" sz="2800" b="1" u="sng">
                <a:latin typeface="Arial Nova Cond Light" panose="020B0306020202020204" pitchFamily="34" charset="0"/>
              </a:rPr>
              <a:t>em tempo finito resolve um problema</a:t>
            </a:r>
            <a:r>
              <a:rPr lang="pt-BR" altLang="pt-BR" sz="2800">
                <a:latin typeface="Arial Nova Cond Light" panose="020B0306020202020204" pitchFamily="34" charset="0"/>
              </a:rPr>
              <a:t> computacional.</a:t>
            </a:r>
          </a:p>
          <a:p>
            <a:pPr marL="361950" indent="-361950" algn="just">
              <a:lnSpc>
                <a:spcPct val="90000"/>
              </a:lnSpc>
              <a:spcAft>
                <a:spcPts val="1200"/>
              </a:spcAft>
              <a:buBlip>
                <a:blip r:embed="rId2"/>
              </a:buBlip>
            </a:pPr>
            <a:r>
              <a:rPr lang="pt-BR" altLang="pt-BR" sz="2800">
                <a:latin typeface="Arial Nova Cond Light" panose="020B0306020202020204" pitchFamily="34" charset="0"/>
              </a:rPr>
              <a:t>Ele pode ser representado graficamente, em pseudocódigo ou diretamente na linguagem escolhida para desenvolvimento do programa.</a:t>
            </a:r>
          </a:p>
          <a:p>
            <a:pPr marL="361950" indent="-361950" algn="just">
              <a:lnSpc>
                <a:spcPct val="90000"/>
              </a:lnSpc>
              <a:spcAft>
                <a:spcPts val="1200"/>
              </a:spcAft>
              <a:buBlip>
                <a:blip r:embed="rId2"/>
              </a:buBlip>
            </a:pPr>
            <a:r>
              <a:rPr lang="pt-BR" altLang="pt-BR" sz="2800">
                <a:latin typeface="Arial Nova Cond Light" panose="020B0306020202020204" pitchFamily="34" charset="0"/>
              </a:rPr>
              <a:t>A partir do </a:t>
            </a:r>
            <a:r>
              <a:rPr lang="pt-BR" altLang="pt-BR" sz="2800" b="1">
                <a:solidFill>
                  <a:srgbClr val="003399"/>
                </a:solidFill>
                <a:latin typeface="Arial Nova Cond Light" panose="020B0306020202020204" pitchFamily="34" charset="0"/>
              </a:rPr>
              <a:t>algoritmo</a:t>
            </a:r>
            <a:r>
              <a:rPr lang="pt-BR" altLang="pt-BR" sz="2800">
                <a:latin typeface="Arial Nova Cond Light" panose="020B0306020202020204" pitchFamily="34" charset="0"/>
              </a:rPr>
              <a:t> será construído um </a:t>
            </a:r>
            <a:r>
              <a:rPr lang="pt-BR" altLang="pt-BR" sz="2800" b="1">
                <a:solidFill>
                  <a:srgbClr val="003399"/>
                </a:solidFill>
                <a:latin typeface="Arial Nova Cond Light" panose="020B0306020202020204" pitchFamily="34" charset="0"/>
              </a:rPr>
              <a:t>programa</a:t>
            </a:r>
            <a:r>
              <a:rPr lang="pt-BR" altLang="pt-BR" sz="2800">
                <a:latin typeface="Arial Nova Cond Light" panose="020B0306020202020204" pitchFamily="34" charset="0"/>
              </a:rPr>
              <a:t>, que estará escrito em alguma </a:t>
            </a:r>
            <a:r>
              <a:rPr lang="pt-BR" altLang="pt-BR" sz="2800" b="1">
                <a:solidFill>
                  <a:srgbClr val="003399"/>
                </a:solidFill>
                <a:latin typeface="Arial Nova Cond Light" panose="020B0306020202020204" pitchFamily="34" charset="0"/>
              </a:rPr>
              <a:t>linguagem de programação</a:t>
            </a:r>
            <a:r>
              <a:rPr lang="pt-BR" altLang="pt-BR" sz="2800">
                <a:latin typeface="Arial Nova Cond Light" panose="020B0306020202020204" pitchFamily="34" charset="0"/>
              </a:rPr>
              <a:t> para que possa ser executado em um computador.</a:t>
            </a:r>
            <a:endParaRPr lang="pt-BR" altLang="pt-BR" sz="2800" dirty="0">
              <a:latin typeface="Arial Nova Cond Light" panose="020B0306020202020204" pitchFamily="34" charset="0"/>
            </a:endParaRPr>
          </a:p>
        </p:txBody>
      </p:sp>
      <p:sp>
        <p:nvSpPr>
          <p:cNvPr id="2" name="Balão de Pensamento: Nuvem 1">
            <a:extLst>
              <a:ext uri="{FF2B5EF4-FFF2-40B4-BE49-F238E27FC236}">
                <a16:creationId xmlns:a16="http://schemas.microsoft.com/office/drawing/2014/main" id="{6A38C206-4180-4304-A046-DBC6FE5C65EB}"/>
              </a:ext>
            </a:extLst>
          </p:cNvPr>
          <p:cNvSpPr/>
          <p:nvPr/>
        </p:nvSpPr>
        <p:spPr>
          <a:xfrm>
            <a:off x="7375207" y="805969"/>
            <a:ext cx="3549967" cy="2718282"/>
          </a:xfrm>
          <a:prstGeom prst="cloudCallout">
            <a:avLst>
              <a:gd name="adj1" fmla="val 54241"/>
              <a:gd name="adj2" fmla="val 43975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Arial Nova Cond Light" panose="020B0306020202020204" pitchFamily="34" charset="0"/>
              </a:rPr>
              <a:t>Série de passos, regras ou procedimentos para tentar solucionar um problema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6BE518A4-46EA-488B-BB0D-3DD7CD652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78" y="3429000"/>
            <a:ext cx="1650205" cy="2890871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A01A3780-1561-4407-89EB-CF47D755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Algoritmo?</a:t>
            </a:r>
          </a:p>
        </p:txBody>
      </p:sp>
    </p:spTree>
    <p:extLst>
      <p:ext uri="{BB962C8B-B14F-4D97-AF65-F5344CB8AC3E}">
        <p14:creationId xmlns:p14="http://schemas.microsoft.com/office/powerpoint/2010/main" val="242873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287338"/>
            <a:ext cx="11388725" cy="701675"/>
          </a:xfrm>
        </p:spPr>
        <p:txBody>
          <a:bodyPr/>
          <a:lstStyle/>
          <a:p>
            <a:r>
              <a:rPr lang="pt-BR" altLang="pt-BR" dirty="0"/>
              <a:t>Algoritmo no dia-a-dia</a:t>
            </a:r>
          </a:p>
        </p:txBody>
      </p:sp>
      <p:pic>
        <p:nvPicPr>
          <p:cNvPr id="1843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270" y="1133722"/>
            <a:ext cx="7260154" cy="3133477"/>
          </a:xfrm>
        </p:spPr>
      </p:pic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4734473" y="4411908"/>
            <a:ext cx="272305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55600" indent="-2667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pt-BR" altLang="pt-BR" sz="2800" dirty="0">
                <a:latin typeface="Arial Nova Cond Light" panose="020B0306020202020204" pitchFamily="34" charset="0"/>
              </a:rPr>
              <a:t>descer da escada</a:t>
            </a:r>
          </a:p>
          <a:p>
            <a:pPr eaLnBrk="1" hangingPunct="1">
              <a:spcBef>
                <a:spcPct val="0"/>
              </a:spcBef>
            </a:pPr>
            <a:r>
              <a:rPr lang="pt-BR" altLang="pt-BR" sz="2800" dirty="0">
                <a:latin typeface="Arial Nova Cond Light" panose="020B0306020202020204" pitchFamily="34" charset="0"/>
              </a:rPr>
              <a:t>guardar a escada</a:t>
            </a:r>
          </a:p>
        </p:txBody>
      </p:sp>
      <p:sp>
        <p:nvSpPr>
          <p:cNvPr id="142345" name="Rectangle 9"/>
          <p:cNvSpPr>
            <a:spLocks noChangeArrowheads="1"/>
          </p:cNvSpPr>
          <p:nvPr/>
        </p:nvSpPr>
        <p:spPr bwMode="auto">
          <a:xfrm>
            <a:off x="9363416" y="3516144"/>
            <a:ext cx="2373314" cy="1994543"/>
          </a:xfrm>
          <a:custGeom>
            <a:avLst/>
            <a:gdLst>
              <a:gd name="connsiteX0" fmla="*/ 0 w 2373314"/>
              <a:gd name="connsiteY0" fmla="*/ 0 h 1994543"/>
              <a:gd name="connsiteX1" fmla="*/ 617062 w 2373314"/>
              <a:gd name="connsiteY1" fmla="*/ 0 h 1994543"/>
              <a:gd name="connsiteX2" fmla="*/ 1139191 w 2373314"/>
              <a:gd name="connsiteY2" fmla="*/ 0 h 1994543"/>
              <a:gd name="connsiteX3" fmla="*/ 1779986 w 2373314"/>
              <a:gd name="connsiteY3" fmla="*/ 0 h 1994543"/>
              <a:gd name="connsiteX4" fmla="*/ 2373314 w 2373314"/>
              <a:gd name="connsiteY4" fmla="*/ 0 h 1994543"/>
              <a:gd name="connsiteX5" fmla="*/ 2373314 w 2373314"/>
              <a:gd name="connsiteY5" fmla="*/ 518581 h 1994543"/>
              <a:gd name="connsiteX6" fmla="*/ 2373314 w 2373314"/>
              <a:gd name="connsiteY6" fmla="*/ 1057108 h 1994543"/>
              <a:gd name="connsiteX7" fmla="*/ 2373314 w 2373314"/>
              <a:gd name="connsiteY7" fmla="*/ 1994543 h 1994543"/>
              <a:gd name="connsiteX8" fmla="*/ 1827452 w 2373314"/>
              <a:gd name="connsiteY8" fmla="*/ 1994543 h 1994543"/>
              <a:gd name="connsiteX9" fmla="*/ 1210390 w 2373314"/>
              <a:gd name="connsiteY9" fmla="*/ 1994543 h 1994543"/>
              <a:gd name="connsiteX10" fmla="*/ 593329 w 2373314"/>
              <a:gd name="connsiteY10" fmla="*/ 1994543 h 1994543"/>
              <a:gd name="connsiteX11" fmla="*/ 0 w 2373314"/>
              <a:gd name="connsiteY11" fmla="*/ 1994543 h 1994543"/>
              <a:gd name="connsiteX12" fmla="*/ 0 w 2373314"/>
              <a:gd name="connsiteY12" fmla="*/ 1555744 h 1994543"/>
              <a:gd name="connsiteX13" fmla="*/ 0 w 2373314"/>
              <a:gd name="connsiteY13" fmla="*/ 1116944 h 1994543"/>
              <a:gd name="connsiteX14" fmla="*/ 0 w 2373314"/>
              <a:gd name="connsiteY14" fmla="*/ 658199 h 1994543"/>
              <a:gd name="connsiteX15" fmla="*/ 0 w 2373314"/>
              <a:gd name="connsiteY15" fmla="*/ 0 h 199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73314" h="1994543" fill="none" extrusionOk="0">
                <a:moveTo>
                  <a:pt x="0" y="0"/>
                </a:moveTo>
                <a:cubicBezTo>
                  <a:pt x="196197" y="-25160"/>
                  <a:pt x="488242" y="68054"/>
                  <a:pt x="617062" y="0"/>
                </a:cubicBezTo>
                <a:cubicBezTo>
                  <a:pt x="745882" y="-68054"/>
                  <a:pt x="991766" y="48187"/>
                  <a:pt x="1139191" y="0"/>
                </a:cubicBezTo>
                <a:cubicBezTo>
                  <a:pt x="1286616" y="-48187"/>
                  <a:pt x="1463579" y="49854"/>
                  <a:pt x="1779986" y="0"/>
                </a:cubicBezTo>
                <a:cubicBezTo>
                  <a:pt x="2096393" y="-49854"/>
                  <a:pt x="2175322" y="62504"/>
                  <a:pt x="2373314" y="0"/>
                </a:cubicBezTo>
                <a:cubicBezTo>
                  <a:pt x="2385373" y="127502"/>
                  <a:pt x="2343329" y="402185"/>
                  <a:pt x="2373314" y="518581"/>
                </a:cubicBezTo>
                <a:cubicBezTo>
                  <a:pt x="2403299" y="634977"/>
                  <a:pt x="2315635" y="947555"/>
                  <a:pt x="2373314" y="1057108"/>
                </a:cubicBezTo>
                <a:cubicBezTo>
                  <a:pt x="2430993" y="1166661"/>
                  <a:pt x="2359326" y="1607302"/>
                  <a:pt x="2373314" y="1994543"/>
                </a:cubicBezTo>
                <a:cubicBezTo>
                  <a:pt x="2143589" y="2025310"/>
                  <a:pt x="2051871" y="1949286"/>
                  <a:pt x="1827452" y="1994543"/>
                </a:cubicBezTo>
                <a:cubicBezTo>
                  <a:pt x="1603033" y="2039800"/>
                  <a:pt x="1406864" y="1976543"/>
                  <a:pt x="1210390" y="1994543"/>
                </a:cubicBezTo>
                <a:cubicBezTo>
                  <a:pt x="1013916" y="2012543"/>
                  <a:pt x="773147" y="1962913"/>
                  <a:pt x="593329" y="1994543"/>
                </a:cubicBezTo>
                <a:cubicBezTo>
                  <a:pt x="413511" y="2026173"/>
                  <a:pt x="180888" y="1969907"/>
                  <a:pt x="0" y="1994543"/>
                </a:cubicBezTo>
                <a:cubicBezTo>
                  <a:pt x="-15923" y="1805049"/>
                  <a:pt x="28858" y="1701861"/>
                  <a:pt x="0" y="1555744"/>
                </a:cubicBezTo>
                <a:cubicBezTo>
                  <a:pt x="-28858" y="1409627"/>
                  <a:pt x="36458" y="1230728"/>
                  <a:pt x="0" y="1116944"/>
                </a:cubicBezTo>
                <a:cubicBezTo>
                  <a:pt x="-36458" y="1003160"/>
                  <a:pt x="29078" y="884463"/>
                  <a:pt x="0" y="658199"/>
                </a:cubicBezTo>
                <a:cubicBezTo>
                  <a:pt x="-29078" y="431936"/>
                  <a:pt x="8454" y="239459"/>
                  <a:pt x="0" y="0"/>
                </a:cubicBezTo>
                <a:close/>
              </a:path>
              <a:path w="2373314" h="1994543" stroke="0" extrusionOk="0">
                <a:moveTo>
                  <a:pt x="0" y="0"/>
                </a:moveTo>
                <a:cubicBezTo>
                  <a:pt x="135491" y="-45425"/>
                  <a:pt x="374981" y="65571"/>
                  <a:pt x="640795" y="0"/>
                </a:cubicBezTo>
                <a:cubicBezTo>
                  <a:pt x="906610" y="-65571"/>
                  <a:pt x="967305" y="36862"/>
                  <a:pt x="1186657" y="0"/>
                </a:cubicBezTo>
                <a:cubicBezTo>
                  <a:pt x="1406009" y="-36862"/>
                  <a:pt x="1502630" y="44618"/>
                  <a:pt x="1732519" y="0"/>
                </a:cubicBezTo>
                <a:cubicBezTo>
                  <a:pt x="1962408" y="-44618"/>
                  <a:pt x="2167393" y="2833"/>
                  <a:pt x="2373314" y="0"/>
                </a:cubicBezTo>
                <a:cubicBezTo>
                  <a:pt x="2386214" y="142149"/>
                  <a:pt x="2317519" y="371056"/>
                  <a:pt x="2373314" y="498636"/>
                </a:cubicBezTo>
                <a:cubicBezTo>
                  <a:pt x="2429109" y="626216"/>
                  <a:pt x="2335637" y="849276"/>
                  <a:pt x="2373314" y="957381"/>
                </a:cubicBezTo>
                <a:cubicBezTo>
                  <a:pt x="2410991" y="1065487"/>
                  <a:pt x="2342001" y="1233677"/>
                  <a:pt x="2373314" y="1436071"/>
                </a:cubicBezTo>
                <a:cubicBezTo>
                  <a:pt x="2404627" y="1638465"/>
                  <a:pt x="2349927" y="1860566"/>
                  <a:pt x="2373314" y="1994543"/>
                </a:cubicBezTo>
                <a:cubicBezTo>
                  <a:pt x="2093775" y="2037143"/>
                  <a:pt x="1921976" y="1930748"/>
                  <a:pt x="1779986" y="1994543"/>
                </a:cubicBezTo>
                <a:cubicBezTo>
                  <a:pt x="1637996" y="2058338"/>
                  <a:pt x="1481939" y="1929380"/>
                  <a:pt x="1210390" y="1994543"/>
                </a:cubicBezTo>
                <a:cubicBezTo>
                  <a:pt x="938841" y="2059706"/>
                  <a:pt x="872570" y="1979739"/>
                  <a:pt x="593329" y="1994543"/>
                </a:cubicBezTo>
                <a:cubicBezTo>
                  <a:pt x="314088" y="2009347"/>
                  <a:pt x="167876" y="1947050"/>
                  <a:pt x="0" y="1994543"/>
                </a:cubicBezTo>
                <a:cubicBezTo>
                  <a:pt x="-49849" y="1808162"/>
                  <a:pt x="60757" y="1642911"/>
                  <a:pt x="0" y="1475962"/>
                </a:cubicBezTo>
                <a:cubicBezTo>
                  <a:pt x="-60757" y="1309013"/>
                  <a:pt x="15718" y="1232697"/>
                  <a:pt x="0" y="1017217"/>
                </a:cubicBezTo>
                <a:cubicBezTo>
                  <a:pt x="-15718" y="801737"/>
                  <a:pt x="21466" y="768861"/>
                  <a:pt x="0" y="578417"/>
                </a:cubicBezTo>
                <a:cubicBezTo>
                  <a:pt x="-21466" y="387973"/>
                  <a:pt x="56013" y="138538"/>
                  <a:pt x="0" y="0"/>
                </a:cubicBezTo>
                <a:close/>
              </a:path>
            </a:pathLst>
          </a:custGeom>
          <a:solidFill>
            <a:srgbClr val="FFF6DD"/>
          </a:solidFill>
          <a:ln w="9525">
            <a:solidFill>
              <a:schemeClr val="tx1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66924324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800" dirty="0">
                <a:latin typeface="Arial Nova Cond Light" panose="020B0306020202020204" pitchFamily="34" charset="0"/>
              </a:rPr>
              <a:t>muitas vezes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800" dirty="0">
                <a:latin typeface="Arial Nova Cond Light" panose="020B0306020202020204" pitchFamily="34" charset="0"/>
              </a:rPr>
              <a:t>podemos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800" dirty="0">
                <a:latin typeface="Arial Nova Cond Light" panose="020B0306020202020204" pitchFamily="34" charset="0"/>
              </a:rPr>
              <a:t>aprimorar um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800" dirty="0">
                <a:latin typeface="Arial Nova Cond Light" panose="020B0306020202020204" pitchFamily="34" charset="0"/>
              </a:rPr>
              <a:t>algoritmo...</a:t>
            </a:r>
          </a:p>
        </p:txBody>
      </p:sp>
      <p:sp>
        <p:nvSpPr>
          <p:cNvPr id="18439" name="Text Box 10"/>
          <p:cNvSpPr txBox="1">
            <a:spLocks noChangeArrowheads="1"/>
          </p:cNvSpPr>
          <p:nvPr/>
        </p:nvSpPr>
        <p:spPr bwMode="auto">
          <a:xfrm>
            <a:off x="196850" y="5655359"/>
            <a:ext cx="11798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>
                <a:latin typeface="Arial Nova Cond Light" panose="020B0306020202020204" pitchFamily="34" charset="0"/>
              </a:rPr>
              <a:t>FORBELLONE, A. L. V.; EBERSPACHER, H. F. </a:t>
            </a:r>
            <a:r>
              <a:rPr lang="pt-BR" altLang="pt-BR" sz="1800" b="1" dirty="0">
                <a:latin typeface="Arial Nova Cond Light" panose="020B0306020202020204" pitchFamily="34" charset="0"/>
              </a:rPr>
              <a:t>Lógica de Programação: </a:t>
            </a:r>
            <a:r>
              <a:rPr lang="pt-BR" altLang="pt-BR" sz="1800" dirty="0">
                <a:latin typeface="Arial Nova Cond Light" panose="020B0306020202020204" pitchFamily="34" charset="0"/>
              </a:rPr>
              <a:t>A Construção de Algoritmos e Estrutura de Dados. 3. ed. São Paulo: Pearson Prentice Hall, 2008.</a:t>
            </a:r>
          </a:p>
        </p:txBody>
      </p:sp>
      <p:pic>
        <p:nvPicPr>
          <p:cNvPr id="5" name="Gráfico 4" descr="Seta de linha: curva no sentido horário estrutura de tópicos">
            <a:extLst>
              <a:ext uri="{FF2B5EF4-FFF2-40B4-BE49-F238E27FC236}">
                <a16:creationId xmlns:a16="http://schemas.microsoft.com/office/drawing/2014/main" id="{C8CF5D29-78AC-45BC-92AA-AA9F1F37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977492" flipV="1">
            <a:off x="3769586" y="42487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882E18B-9CFA-FF4D-ABD8-644C9B80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20" y="2283592"/>
            <a:ext cx="3055836" cy="4008120"/>
          </a:xfrm>
          <a:prstGeom prst="rect">
            <a:avLst/>
          </a:prstGeom>
        </p:spPr>
      </p:pic>
      <p:pic>
        <p:nvPicPr>
          <p:cNvPr id="4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02D75967-1119-429F-8D55-06FB1D270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9" y="1152101"/>
            <a:ext cx="5025814" cy="502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Balão de Nuvem 8">
            <a:extLst>
              <a:ext uri="{FF2B5EF4-FFF2-40B4-BE49-F238E27FC236}">
                <a16:creationId xmlns:a16="http://schemas.microsoft.com/office/drawing/2014/main" id="{6268BC55-E104-F343-946A-DCD93B44C2FD}"/>
              </a:ext>
            </a:extLst>
          </p:cNvPr>
          <p:cNvSpPr/>
          <p:nvPr/>
        </p:nvSpPr>
        <p:spPr>
          <a:xfrm>
            <a:off x="6368160" y="988906"/>
            <a:ext cx="2849781" cy="1581443"/>
          </a:xfrm>
          <a:prstGeom prst="cloudCallout">
            <a:avLst>
              <a:gd name="adj1" fmla="val 76069"/>
              <a:gd name="adj2" fmla="val 405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err="1">
                <a:solidFill>
                  <a:schemeClr val="tx1"/>
                </a:solidFill>
              </a:rPr>
              <a:t>Ops</a:t>
            </a:r>
            <a:endParaRPr lang="pt-BR" sz="5400" dirty="0">
              <a:solidFill>
                <a:schemeClr val="tx1"/>
              </a:solidFill>
            </a:endParaRPr>
          </a:p>
        </p:txBody>
      </p:sp>
      <p:pic>
        <p:nvPicPr>
          <p:cNvPr id="3" name="Picture 2" descr="Batata: propriedades, benefícios nutricionais e receitas">
            <a:extLst>
              <a:ext uri="{FF2B5EF4-FFF2-40B4-BE49-F238E27FC236}">
                <a16:creationId xmlns:a16="http://schemas.microsoft.com/office/drawing/2014/main" id="{B954AA0E-1924-4EA7-805F-EF670AEE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195" y="4871295"/>
            <a:ext cx="1800495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m relacionada">
            <a:extLst>
              <a:ext uri="{FF2B5EF4-FFF2-40B4-BE49-F238E27FC236}">
                <a16:creationId xmlns:a16="http://schemas.microsoft.com/office/drawing/2014/main" id="{06F12C0E-7C7E-4288-BA71-7D3DBFEB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63" y="4871295"/>
            <a:ext cx="1498884" cy="11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9A3B9A-DB37-4E1A-8612-CBC4536215E5}"/>
              </a:ext>
            </a:extLst>
          </p:cNvPr>
          <p:cNvSpPr txBox="1"/>
          <p:nvPr/>
        </p:nvSpPr>
        <p:spPr>
          <a:xfrm>
            <a:off x="7129636" y="3665008"/>
            <a:ext cx="96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/>
              <a:t>?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005981A-4878-4853-8DEE-0C5B79B2A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500" y="287338"/>
            <a:ext cx="11388725" cy="701675"/>
          </a:xfrm>
        </p:spPr>
        <p:txBody>
          <a:bodyPr/>
          <a:lstStyle/>
          <a:p>
            <a:r>
              <a:rPr lang="pt-BR" altLang="pt-BR" dirty="0"/>
              <a:t>Algoritmo no dia-a-dia</a:t>
            </a:r>
          </a:p>
        </p:txBody>
      </p:sp>
    </p:spTree>
    <p:extLst>
      <p:ext uri="{BB962C8B-B14F-4D97-AF65-F5344CB8AC3E}">
        <p14:creationId xmlns:p14="http://schemas.microsoft.com/office/powerpoint/2010/main" val="162672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quarto, relógio&#10;&#10;Descrição gerada automaticamente">
            <a:extLst>
              <a:ext uri="{FF2B5EF4-FFF2-40B4-BE49-F238E27FC236}">
                <a16:creationId xmlns:a16="http://schemas.microsoft.com/office/drawing/2014/main" id="{C6468EA1-1A5C-2940-BC27-7B091297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1084441"/>
            <a:ext cx="4047884" cy="514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Balão de Nuvem 10">
            <a:extLst>
              <a:ext uri="{FF2B5EF4-FFF2-40B4-BE49-F238E27FC236}">
                <a16:creationId xmlns:a16="http://schemas.microsoft.com/office/drawing/2014/main" id="{E65A1EC4-D3A9-9940-B6CC-C651ABEDD86A}"/>
              </a:ext>
            </a:extLst>
          </p:cNvPr>
          <p:cNvSpPr/>
          <p:nvPr/>
        </p:nvSpPr>
        <p:spPr>
          <a:xfrm>
            <a:off x="6368160" y="988906"/>
            <a:ext cx="2849781" cy="1581443"/>
          </a:xfrm>
          <a:prstGeom prst="cloudCallout">
            <a:avLst>
              <a:gd name="adj1" fmla="val 52539"/>
              <a:gd name="adj2" fmla="val 7142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</a:rPr>
              <a:t>???</a:t>
            </a:r>
          </a:p>
        </p:txBody>
      </p:sp>
      <p:pic>
        <p:nvPicPr>
          <p:cNvPr id="15" name="Imagem 1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E1E4632-62F5-C44F-A7EE-34868991A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1" y="2784664"/>
            <a:ext cx="2288521" cy="343994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7C2D0528-DC26-47F8-938D-7158C77EF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500" y="287338"/>
            <a:ext cx="11388725" cy="701675"/>
          </a:xfrm>
        </p:spPr>
        <p:txBody>
          <a:bodyPr/>
          <a:lstStyle/>
          <a:p>
            <a:r>
              <a:rPr lang="pt-BR" altLang="pt-BR" dirty="0"/>
              <a:t>Algoritmo no dia-a-dia</a:t>
            </a:r>
          </a:p>
        </p:txBody>
      </p:sp>
    </p:spTree>
    <p:extLst>
      <p:ext uri="{BB962C8B-B14F-4D97-AF65-F5344CB8AC3E}">
        <p14:creationId xmlns:p14="http://schemas.microsoft.com/office/powerpoint/2010/main" val="32413628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a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FFC000"/>
      </a:accent1>
      <a:accent2>
        <a:srgbClr val="1C6294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A697029E-E58C-4DB8-96CA-F0D79D6C14D6}" vid="{86992366-360A-4FA3-8D04-C376AECE2C3A}"/>
    </a:ext>
  </a:extLst>
</a:theme>
</file>

<file path=ppt/theme/theme2.xml><?xml version="1.0" encoding="utf-8"?>
<a:theme xmlns:a="http://schemas.openxmlformats.org/drawingml/2006/main" name="1_Tema1">
  <a:themeElements>
    <a:clrScheme name="Personalizada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FFC000"/>
      </a:accent1>
      <a:accent2>
        <a:srgbClr val="1C6294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A697029E-E58C-4DB8-96CA-F0D79D6C14D6}" vid="{86992366-360A-4FA3-8D04-C376AECE2C3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1354</Words>
  <Application>Microsoft Office PowerPoint</Application>
  <PresentationFormat>Widescreen</PresentationFormat>
  <Paragraphs>169</Paragraphs>
  <Slides>34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34</vt:i4>
      </vt:variant>
    </vt:vector>
  </HeadingPairs>
  <TitlesOfParts>
    <vt:vector size="43" baseType="lpstr">
      <vt:lpstr>Arial</vt:lpstr>
      <vt:lpstr>Arial Nova Cond Light</vt:lpstr>
      <vt:lpstr>Calibri</vt:lpstr>
      <vt:lpstr>Consolas</vt:lpstr>
      <vt:lpstr>Tw Cen MT Condensed</vt:lpstr>
      <vt:lpstr>Tw Cen MT Condensed Extra Bold</vt:lpstr>
      <vt:lpstr>Wingdings</vt:lpstr>
      <vt:lpstr>Tema1</vt:lpstr>
      <vt:lpstr>1_Tema1</vt:lpstr>
      <vt:lpstr>Programação de computadores</vt:lpstr>
      <vt:lpstr>Motivação</vt:lpstr>
      <vt:lpstr>O que é um Programa de Computador?</vt:lpstr>
      <vt:lpstr>O que é um Programa de Computador?</vt:lpstr>
      <vt:lpstr>Como é construído?</vt:lpstr>
      <vt:lpstr>Algoritmo?</vt:lpstr>
      <vt:lpstr>Algoritmo no dia-a-dia</vt:lpstr>
      <vt:lpstr>Algoritmo no dia-a-dia</vt:lpstr>
      <vt:lpstr>Algoritmo no dia-a-dia</vt:lpstr>
      <vt:lpstr>Algoritmos – Como eles te controlam</vt:lpstr>
      <vt:lpstr>A estrutura de um algoritmo em português coloquial</vt:lpstr>
      <vt:lpstr>Algoritmo – Representação Pseudocódigo (Portugol)</vt:lpstr>
      <vt:lpstr>Algoritmo – Representação Gráfica (Fluxograma)</vt:lpstr>
      <vt:lpstr>Por que o algoritmo é importante ?</vt:lpstr>
      <vt:lpstr>Exemplo 1</vt:lpstr>
      <vt:lpstr>Como a máquina entende os códigos?</vt:lpstr>
      <vt:lpstr>Java</vt:lpstr>
      <vt:lpstr>C</vt:lpstr>
      <vt:lpstr>C++</vt:lpstr>
      <vt:lpstr>JavaScript</vt:lpstr>
      <vt:lpstr>Python</vt:lpstr>
      <vt:lpstr>Como a máquina entende os códigos?</vt:lpstr>
      <vt:lpstr>Interpretador</vt:lpstr>
      <vt:lpstr>Interpretador</vt:lpstr>
      <vt:lpstr>Compilador</vt:lpstr>
      <vt:lpstr>Python</vt:lpstr>
      <vt:lpstr>Exemplo 2</vt:lpstr>
      <vt:lpstr>Exemplo 2 - Python</vt:lpstr>
      <vt:lpstr>Alguma dúvida????</vt:lpstr>
      <vt:lpstr>Exercícios de aplicação</vt:lpstr>
      <vt:lpstr>Exercícios de aplicação</vt:lpstr>
      <vt:lpstr>Exercícios de aplicação</vt:lpstr>
      <vt:lpstr>Créditos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Sanches</dc:creator>
  <cp:lastModifiedBy>Instrutor Trainning 18</cp:lastModifiedBy>
  <cp:revision>2</cp:revision>
  <dcterms:created xsi:type="dcterms:W3CDTF">2020-08-05T01:31:28Z</dcterms:created>
  <dcterms:modified xsi:type="dcterms:W3CDTF">2024-02-19T23:35:56Z</dcterms:modified>
</cp:coreProperties>
</file>